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67" r:id="rId4"/>
    <p:sldId id="259" r:id="rId5"/>
    <p:sldId id="291" r:id="rId6"/>
    <p:sldId id="275" r:id="rId7"/>
    <p:sldId id="281" r:id="rId8"/>
    <p:sldId id="274" r:id="rId9"/>
    <p:sldId id="266" r:id="rId10"/>
    <p:sldId id="282" r:id="rId11"/>
    <p:sldId id="257" r:id="rId12"/>
    <p:sldId id="290" r:id="rId13"/>
    <p:sldId id="258" r:id="rId14"/>
    <p:sldId id="268" r:id="rId15"/>
    <p:sldId id="287" r:id="rId16"/>
    <p:sldId id="289" r:id="rId17"/>
    <p:sldId id="288" r:id="rId18"/>
    <p:sldId id="276" r:id="rId19"/>
    <p:sldId id="269" r:id="rId20"/>
    <p:sldId id="277" r:id="rId21"/>
    <p:sldId id="262" r:id="rId22"/>
    <p:sldId id="270" r:id="rId23"/>
    <p:sldId id="264" r:id="rId24"/>
    <p:sldId id="271" r:id="rId25"/>
    <p:sldId id="265" r:id="rId26"/>
    <p:sldId id="272" r:id="rId27"/>
    <p:sldId id="283" r:id="rId28"/>
    <p:sldId id="284" r:id="rId29"/>
    <p:sldId id="292" r:id="rId30"/>
    <p:sldId id="293" r:id="rId31"/>
    <p:sldId id="294" r:id="rId32"/>
    <p:sldId id="260" r:id="rId33"/>
    <p:sldId id="26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CCE"/>
    <a:srgbClr val="DE7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290" dt="2021-03-22T02:29:16.305"/>
    <p1510:client id="{01986650-1C61-415F-AAED-DAAD2260C604}" v="60" dt="2021-03-19T09:07:40.270"/>
    <p1510:client id="{041C2ACE-5DBD-4E49-8371-86D893EDF251}" v="1253" dt="2021-03-19T11:23:02.774"/>
    <p1510:client id="{088CECA0-28C1-4A55-B1FE-D3D11A01E992}" v="1" dt="2021-03-19T07:07:55.413"/>
    <p1510:client id="{0901DDF4-4E86-42EC-B94D-87FC6071DD3B}" v="4" dt="2021-03-19T03:54:06.665"/>
    <p1510:client id="{11F76ACB-89D2-411C-B39A-357E5667A5EA}" v="42" dt="2021-03-19T10:47:34.762"/>
    <p1510:client id="{16F52B65-7C1F-4DC3-87D9-626FDCBEF9FD}" v="394" dt="2021-03-19T08:38:02.075"/>
    <p1510:client id="{1B20DCC8-D8C1-4257-B3C0-B1FA3AFC4F1F}" v="8" dt="2021-03-19T06:35:34.055"/>
    <p1510:client id="{1BFBD75F-E2E3-45B8-8489-D57A8A3675EB}" v="264" dt="2021-03-19T07:14:47.192"/>
    <p1510:client id="{1C16E6D6-8120-4D05-94E6-FE7C1890C704}" v="6" dt="2021-03-19T09:21:30.390"/>
    <p1510:client id="{24737415-7A8D-7915-E9B8-1640651398A7}" v="12" dt="2021-03-19T10:07:04.660"/>
    <p1510:client id="{2BB391E7-4301-4346-A0FC-DD76B44D9D23}" v="3" dt="2021-03-19T08:06:41.398"/>
    <p1510:client id="{2D5AC33F-4879-4FE8-A6F3-E5DA990F77B5}" v="14" dt="2021-03-19T10:51:34.700"/>
    <p1510:client id="{39DF05F9-AA4F-4A0A-A02A-A7FC9B0DE130}" v="349" dt="2021-03-19T08:18:44.850"/>
    <p1510:client id="{3D309E90-C7CD-4508-9E64-3DDC667136FD}" v="48" dt="2021-03-19T07:02:53.767"/>
    <p1510:client id="{3F36CA5C-4A65-4EC7-9586-94C9F78A2078}" v="6" dt="2021-03-19T10:07:17.226"/>
    <p1510:client id="{40D523AF-59D0-475B-BCD8-4B8D578A1FC8}" v="304" dt="2021-03-19T08:40:03.922"/>
    <p1510:client id="{413FE36A-94F6-47EF-896D-4C3CF80A8346}" v="466" dt="2021-03-19T07:14:31.970"/>
    <p1510:client id="{4E3C98C9-BF16-43CA-AF6D-00E812D670F0}" v="341" dt="2021-03-19T07:21:44.616"/>
    <p1510:client id="{4E76FD5F-F9C7-41BE-BFE8-B5731AA7FA8C}" v="1" dt="2021-03-19T08:48:17.755"/>
    <p1510:client id="{51980656-B7D6-4BE0-A62A-A59BD805E008}" v="44" dt="2021-03-19T09:14:20.006"/>
    <p1510:client id="{55A3624F-9B8F-47DA-94CD-B7D5634CF68D}" v="27" dt="2021-03-19T02:34:26.578"/>
    <p1510:client id="{565EE559-75C0-4CE7-A5D1-D591F45BFC90}" v="144" dt="2021-03-18T11:12:56.866"/>
    <p1510:client id="{5CBE0E4E-3967-4AAD-B262-1447244207A4}" v="29" dt="2021-03-19T07:56:00.791"/>
    <p1510:client id="{5D0F98FD-EBE6-4F14-9752-C2C296507918}" v="3" dt="2021-03-18T11:00:55.391"/>
    <p1510:client id="{60752096-E351-47F2-9AC0-2F38421E0045}" v="1" dt="2021-03-19T07:42:57.063"/>
    <p1510:client id="{619A20AC-4B25-4492-A128-9449EA9047B5}" v="2" dt="2021-03-18T11:05:31.935"/>
    <p1510:client id="{694151D7-1618-45B7-9251-666DCE47FD3A}" v="434" dt="2021-03-19T07:09:18.210"/>
    <p1510:client id="{6CFEDF56-4C9E-4D48-BEAF-85329C002BD5}" v="61" dt="2021-03-19T05:54:34.748"/>
    <p1510:client id="{6EAB16B7-BEB1-449C-A5F2-D5DAB9ADC44A}" v="1" dt="2021-03-18T11:04:45.658"/>
    <p1510:client id="{74384265-0AB3-4578-A186-903916E1F155}" v="64" dt="2021-03-19T08:06:30.046"/>
    <p1510:client id="{80915A51-18C6-4839-A6EA-F652195312C7}" v="5" dt="2021-03-19T10:01:04.707"/>
    <p1510:client id="{81F9D12F-CF94-4B05-82F6-CCFD6CB5694D}" v="3" dt="2021-03-19T07:54:20.760"/>
    <p1510:client id="{8629F38F-D8F1-4D0E-8845-E8247F21D59B}" v="1073" dt="2021-03-19T07:21:14.833"/>
    <p1510:client id="{93475AF1-BF02-4236-ACBA-C20D027FC67C}" v="45" dt="2021-03-19T06:42:23.416"/>
    <p1510:client id="{93559F0D-1505-4ABA-970E-2D82C4E99DE3}" v="1611" dt="2021-03-19T06:30:44.758"/>
    <p1510:client id="{985D285B-C85D-480D-BBC6-873EBC806A08}" v="27" dt="2021-03-19T06:50:17.178"/>
    <p1510:client id="{9A82E96B-5DC2-45A7-B5D7-A495E55EF08C}" v="33" dt="2021-03-19T08:18:03.878"/>
    <p1510:client id="{A1BB6C66-B23F-41A6-ABF2-73D5C2E113BD}" v="327" dt="2021-03-19T07:41:19.065"/>
    <p1510:client id="{A587CEAD-FF99-4E76-A5D9-B3357084F7F8}" v="845" dt="2021-03-19T04:27:27.101"/>
    <p1510:client id="{AC398AE0-C99C-4122-9CB1-F6383CF615A7}" v="181" dt="2021-03-19T09:09:00.825"/>
    <p1510:client id="{AD6A6573-6F28-4CA5-9C19-116C6710C08C}" v="3" dt="2021-03-19T10:17:06.844"/>
    <p1510:client id="{ADA9BE1D-DE42-4797-B3A8-F7E1A2D29C57}" v="759" dt="2021-03-22T00:19:42.811"/>
    <p1510:client id="{B3D427A6-6EFD-4AB6-AEC9-3D2A7F05CF8D}" v="30" dt="2021-03-19T07:00:05.100"/>
    <p1510:client id="{B65C16CA-A0BE-4D3B-8911-91EC32BF74F8}" v="24" dt="2021-03-19T08:55:59.639"/>
    <p1510:client id="{B68E4B9B-2614-4372-9E01-2C3B7C41FA3A}" v="131" dt="2021-03-19T03:38:06.276"/>
    <p1510:client id="{B784B7FE-69E9-41A2-B203-E1A9DF592BBD}" v="300" dt="2021-03-19T06:16:05.991"/>
    <p1510:client id="{B94E4173-2CC9-469C-85E9-40C2178954B2}" v="46" dt="2021-03-19T07:36:02.302"/>
    <p1510:client id="{C632DC26-2E9D-4DA8-9A08-7DA9240A4B03}" v="98" dt="2021-03-19T07:10:10.768"/>
    <p1510:client id="{C6A85FC3-F210-448B-A0D4-B55ABCA54077}" v="51" dt="2021-03-19T07:33:39.001"/>
    <p1510:client id="{C816DCF0-8ABA-4A4A-B260-C5BD6A989B87}" v="1" dt="2021-03-19T09:39:17.912"/>
    <p1510:client id="{CE2B7506-7432-4E02-B90D-2DB2B397AE34}" v="113" dt="2021-03-19T07:50:55.732"/>
    <p1510:client id="{D47582E2-E6B6-45C3-9A54-7551F2F0A97C}" v="88" dt="2021-03-19T06:43:01.059"/>
    <p1510:client id="{DF8D18A4-86AD-44E4-BEAD-21C40D59E449}" v="66" dt="2021-03-19T07:14:30.322"/>
    <p1510:client id="{E23690C3-A648-4887-A328-A352A498DB78}" v="103" dt="2021-03-19T13:06:32.863"/>
    <p1510:client id="{E64E3B4A-56DD-4A41-BB39-B60421ECE637}" v="8" dt="2021-03-19T04:15:12.124"/>
    <p1510:client id="{E6DA16E7-1AA7-44FC-9EBB-A3394A8B561A}" v="106" dt="2021-03-22T00:23:39.104"/>
    <p1510:client id="{EA9DD348-4BF9-45C0-96FB-3C5EC485331D}" v="15" dt="2021-03-19T05:00:54.832"/>
    <p1510:client id="{EB85A120-66C3-4B83-A6BA-EC18BE73B916}" v="36" dt="2021-03-19T07:14:54.545"/>
    <p1510:client id="{EEB9B59F-2090-2000-BFDB-F0BFC3E4C26A}" v="535" dt="2021-03-19T07:56:59.712"/>
    <p1510:client id="{EED79D41-C51C-412F-AA4A-F7C3AE885968}" v="3" dt="2021-03-19T09:12:10.237"/>
    <p1510:client id="{F259CD28-D1F9-41B0-B930-358FBAC659D7}" v="38" dt="2021-03-19T09:21:24.709"/>
    <p1510:client id="{F28C950B-527D-437E-AFA9-DD9E2364551C}" v="696" dt="2021-03-19T08:41:27.900"/>
    <p1510:client id="{FA5831B9-55B0-49EA-8BD7-396B6427B78C}" v="691" dt="2021-03-19T07:08:34.471"/>
    <p1510:client id="{FE65F0EC-2248-4E7F-B10D-F4BCF770DC3B}" v="49" dt="2021-03-19T10:41:02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40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70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2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2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3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18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3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4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1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9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4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411E5-98D3-4C45-B508-75E51129376E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CB1BC-DDCA-4BCA-AC2A-C94977A1FF3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2076487214,&quot;Placement&quot;:&quot;Footer&quot;}"/>
          <p:cNvSpPr txBox="1"/>
          <p:nvPr userDrawn="1"/>
        </p:nvSpPr>
        <p:spPr>
          <a:xfrm>
            <a:off x="11086317" y="6595656"/>
            <a:ext cx="110568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430099"/>
                </a:solidFill>
                <a:latin typeface="Calibri" panose="020F0502020204030204" pitchFamily="34" charset="0"/>
              </a:rPr>
              <a:t>IDEMIA Internal</a:t>
            </a:r>
          </a:p>
        </p:txBody>
      </p:sp>
    </p:spTree>
    <p:extLst>
      <p:ext uri="{BB962C8B-B14F-4D97-AF65-F5344CB8AC3E}">
        <p14:creationId xmlns:p14="http://schemas.microsoft.com/office/powerpoint/2010/main" val="303106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astebin.com/RGi2rCgU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E0977022-2392-4751-973E-AB634EBC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5"/>
            <a:ext cx="12201925" cy="68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on a stage&#10;&#10;Description automatically generated">
            <a:extLst>
              <a:ext uri="{FF2B5EF4-FFF2-40B4-BE49-F238E27FC236}">
                <a16:creationId xmlns:a16="http://schemas.microsoft.com/office/drawing/2014/main" id="{6484DA11-4EBC-4C5A-803C-805BDFACF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85EBC8C-DB3C-4569-90A6-9D3852775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9" r="299" b="56503"/>
          <a:stretch/>
        </p:blipFill>
        <p:spPr>
          <a:xfrm>
            <a:off x="1357695" y="523875"/>
            <a:ext cx="2738675" cy="3286129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9671FF0-4279-42B2-A88F-8992EAC8A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9" r="299" b="56503"/>
          <a:stretch/>
        </p:blipFill>
        <p:spPr>
          <a:xfrm>
            <a:off x="3043620" y="3886200"/>
            <a:ext cx="1881425" cy="22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5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740" r="93" b="-311"/>
          <a:stretch/>
        </p:blipFill>
        <p:spPr>
          <a:xfrm>
            <a:off x="1286436" y="519953"/>
            <a:ext cx="9619129" cy="5818094"/>
          </a:xfrm>
        </p:spPr>
      </p:pic>
      <p:sp>
        <p:nvSpPr>
          <p:cNvPr id="5" name="Teardrop 4"/>
          <p:cNvSpPr/>
          <p:nvPr/>
        </p:nvSpPr>
        <p:spPr>
          <a:xfrm rot="10800000">
            <a:off x="10085294" y="1676401"/>
            <a:ext cx="1264023" cy="1264023"/>
          </a:xfrm>
          <a:prstGeom prst="teardrop">
            <a:avLst>
              <a:gd name="adj" fmla="val 10567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05434" y="2046802"/>
            <a:ext cx="102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Century Gothic" panose="020B0502020202020204" pitchFamily="34" charset="0"/>
              </a:rPr>
              <a:t>Makan</a:t>
            </a:r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 bang?</a:t>
            </a:r>
          </a:p>
        </p:txBody>
      </p:sp>
    </p:spTree>
    <p:extLst>
      <p:ext uri="{BB962C8B-B14F-4D97-AF65-F5344CB8AC3E}">
        <p14:creationId xmlns:p14="http://schemas.microsoft.com/office/powerpoint/2010/main" val="926595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Lapak Claimed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6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4" t="412" r="44902" b="12781"/>
          <a:stretch/>
        </p:blipFill>
        <p:spPr>
          <a:xfrm>
            <a:off x="838199" y="1816659"/>
            <a:ext cx="2689412" cy="37773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80" t="1" b="22876"/>
          <a:stretch/>
        </p:blipFill>
        <p:spPr>
          <a:xfrm>
            <a:off x="4402791" y="784412"/>
            <a:ext cx="2948267" cy="5289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4" b="30196"/>
          <a:stretch/>
        </p:blipFill>
        <p:spPr>
          <a:xfrm>
            <a:off x="8226238" y="1311741"/>
            <a:ext cx="3127562" cy="4787153"/>
          </a:xfrm>
          <a:prstGeom prst="rect">
            <a:avLst/>
          </a:prstGeom>
        </p:spPr>
      </p:pic>
      <p:sp>
        <p:nvSpPr>
          <p:cNvPr id="7" name="Teardrop 6"/>
          <p:cNvSpPr/>
          <p:nvPr/>
        </p:nvSpPr>
        <p:spPr>
          <a:xfrm rot="10800000">
            <a:off x="2810715" y="2223248"/>
            <a:ext cx="1264023" cy="1264023"/>
          </a:xfrm>
          <a:prstGeom prst="teardrop">
            <a:avLst>
              <a:gd name="adj" fmla="val 10567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0855" y="2593649"/>
            <a:ext cx="102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Century Gothic" panose="020B0502020202020204" pitchFamily="34" charset="0"/>
              </a:rPr>
              <a:t>Minta</a:t>
            </a:r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entury Gothic" panose="020B0502020202020204" pitchFamily="34" charset="0"/>
              </a:rPr>
              <a:t>mba</a:t>
            </a:r>
            <a:endParaRPr lang="en-US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ardrop 8"/>
          <p:cNvSpPr/>
          <p:nvPr/>
        </p:nvSpPr>
        <p:spPr>
          <a:xfrm rot="9000000">
            <a:off x="10296035" y="1922019"/>
            <a:ext cx="1264023" cy="1264023"/>
          </a:xfrm>
          <a:prstGeom prst="teardrop">
            <a:avLst>
              <a:gd name="adj" fmla="val 10567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6175" y="2292420"/>
            <a:ext cx="102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Century Gothic" panose="020B0502020202020204" pitchFamily="34" charset="0"/>
              </a:rPr>
              <a:t>Kurang</a:t>
            </a:r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entury Gothic" panose="020B0502020202020204" pitchFamily="34" charset="0"/>
              </a:rPr>
              <a:t>mba</a:t>
            </a:r>
            <a:endParaRPr lang="en-US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ardrop 10"/>
          <p:cNvSpPr/>
          <p:nvPr/>
        </p:nvSpPr>
        <p:spPr>
          <a:xfrm rot="10800000">
            <a:off x="6719046" y="1816659"/>
            <a:ext cx="1264023" cy="1264023"/>
          </a:xfrm>
          <a:prstGeom prst="teardrop">
            <a:avLst>
              <a:gd name="adj" fmla="val 10567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9186" y="2187060"/>
            <a:ext cx="102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solidFill>
                  <a:schemeClr val="bg1"/>
                </a:solidFill>
                <a:latin typeface="Century Gothic" panose="020B0502020202020204" pitchFamily="34" charset="0"/>
              </a:rPr>
              <a:t>Tambah</a:t>
            </a:r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entury Gothic" panose="020B0502020202020204" pitchFamily="34" charset="0"/>
              </a:rPr>
              <a:t>mba</a:t>
            </a:r>
            <a:endParaRPr lang="en-US" sz="140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125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Edwardian Script ITC"/>
                <a:cs typeface="Calibri Light"/>
              </a:rPr>
              <a:t>Tyo</a:t>
            </a:r>
            <a:endParaRPr lang="en-US">
              <a:latin typeface="Edwardian Script IT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Edwardian Script ITC"/>
                <a:cs typeface="Calibri" panose="020F0502020204030204"/>
              </a:rPr>
              <a:t>Sana </a:t>
            </a:r>
            <a:r>
              <a:rPr lang="en-US" err="1">
                <a:latin typeface="Edwardian Script ITC"/>
                <a:cs typeface="Calibri" panose="020F0502020204030204"/>
              </a:rPr>
              <a:t>maintindihan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mo</a:t>
            </a:r>
            <a:r>
              <a:rPr lang="en-US">
                <a:latin typeface="Edwardian Script ITC"/>
                <a:cs typeface="Calibri" panose="020F0502020204030204"/>
              </a:rPr>
              <a:t> 'to. </a:t>
            </a:r>
            <a:r>
              <a:rPr lang="en-US" err="1">
                <a:latin typeface="Edwardian Script ITC"/>
                <a:cs typeface="Calibri" panose="020F0502020204030204"/>
              </a:rPr>
              <a:t>Maraming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salamat</a:t>
            </a:r>
            <a:r>
              <a:rPr lang="en-US">
                <a:latin typeface="Edwardian Script ITC"/>
                <a:cs typeface="Calibri" panose="020F0502020204030204"/>
              </a:rPr>
              <a:t> sa </a:t>
            </a:r>
            <a:r>
              <a:rPr lang="en-US" err="1">
                <a:latin typeface="Edwardian Script ITC"/>
                <a:cs typeface="Calibri" panose="020F0502020204030204"/>
              </a:rPr>
              <a:t>lahat</a:t>
            </a:r>
            <a:r>
              <a:rPr lang="en-US">
                <a:latin typeface="Edwardian Script ITC"/>
                <a:cs typeface="Calibri" panose="020F0502020204030204"/>
              </a:rPr>
              <a:t> </a:t>
            </a:r>
            <a:r>
              <a:rPr lang="en-US" err="1">
                <a:latin typeface="Edwardian Script ITC"/>
                <a:cs typeface="Calibri" panose="020F0502020204030204"/>
              </a:rPr>
              <a:t>lalo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na</a:t>
            </a:r>
            <a:r>
              <a:rPr lang="en-US">
                <a:latin typeface="Edwardian Script ITC"/>
                <a:cs typeface="Calibri" panose="020F0502020204030204"/>
              </a:rPr>
              <a:t> sa </a:t>
            </a:r>
            <a:r>
              <a:rPr lang="en-US" err="1">
                <a:latin typeface="Edwardian Script ITC"/>
                <a:cs typeface="Calibri" panose="020F0502020204030204"/>
              </a:rPr>
              <a:t>pagkakaibigan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na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nabuo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kahit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hindi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naman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tayo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nagkita</a:t>
            </a:r>
            <a:r>
              <a:rPr lang="en-US">
                <a:latin typeface="Edwardian Script ITC"/>
                <a:cs typeface="Calibri" panose="020F0502020204030204"/>
              </a:rPr>
              <a:t>. Salamat sa </a:t>
            </a:r>
            <a:r>
              <a:rPr lang="en-US" err="1">
                <a:latin typeface="Edwardian Script ITC"/>
                <a:cs typeface="Calibri" panose="020F0502020204030204"/>
              </a:rPr>
              <a:t>mga</a:t>
            </a:r>
            <a:r>
              <a:rPr lang="en-US">
                <a:latin typeface="Edwardian Script ITC"/>
                <a:cs typeface="Calibri" panose="020F0502020204030204"/>
              </a:rPr>
              <a:t> </a:t>
            </a:r>
            <a:r>
              <a:rPr lang="en-US" err="1">
                <a:latin typeface="Edwardian Script ITC"/>
                <a:cs typeface="Calibri" panose="020F0502020204030204"/>
              </a:rPr>
              <a:t>aplikasyon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na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ikaw</a:t>
            </a:r>
            <a:r>
              <a:rPr lang="en-US">
                <a:latin typeface="Edwardian Script ITC"/>
                <a:cs typeface="Calibri" panose="020F0502020204030204"/>
              </a:rPr>
              <a:t> ang </a:t>
            </a:r>
            <a:r>
              <a:rPr lang="en-US" err="1">
                <a:latin typeface="Edwardian Script ITC"/>
                <a:cs typeface="Calibri" panose="020F0502020204030204"/>
              </a:rPr>
              <a:t>gumawa</a:t>
            </a:r>
            <a:r>
              <a:rPr lang="en-US">
                <a:latin typeface="Edwardian Script ITC"/>
                <a:cs typeface="Calibri" panose="020F0502020204030204"/>
              </a:rPr>
              <a:t>. Sana </a:t>
            </a:r>
            <a:r>
              <a:rPr lang="en-US" err="1">
                <a:latin typeface="Edwardian Script ITC"/>
                <a:cs typeface="Calibri" panose="020F0502020204030204"/>
              </a:rPr>
              <a:t>matagpuan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mo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na</a:t>
            </a:r>
            <a:r>
              <a:rPr lang="en-US">
                <a:latin typeface="Edwardian Script ITC"/>
                <a:cs typeface="Calibri" panose="020F0502020204030204"/>
              </a:rPr>
              <a:t> ang </a:t>
            </a:r>
            <a:r>
              <a:rPr lang="en-US" err="1">
                <a:latin typeface="Edwardian Script ITC"/>
                <a:cs typeface="Calibri" panose="020F0502020204030204"/>
              </a:rPr>
              <a:t>babaeng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makakapag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pasaya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sayo</a:t>
            </a:r>
            <a:r>
              <a:rPr lang="en-US">
                <a:latin typeface="Edwardian Script ITC"/>
                <a:cs typeface="Calibri" panose="020F0502020204030204"/>
              </a:rPr>
              <a:t>. Sana </a:t>
            </a:r>
            <a:r>
              <a:rPr lang="en-US" err="1">
                <a:latin typeface="Edwardian Script ITC"/>
                <a:cs typeface="Calibri" panose="020F0502020204030204"/>
              </a:rPr>
              <a:t>maging</a:t>
            </a:r>
            <a:r>
              <a:rPr lang="en-US">
                <a:latin typeface="Edwardian Script ITC"/>
                <a:cs typeface="Calibri" panose="020F0502020204030204"/>
              </a:rPr>
              <a:t> </a:t>
            </a:r>
            <a:r>
              <a:rPr lang="en-US" err="1">
                <a:latin typeface="Edwardian Script ITC"/>
                <a:cs typeface="Calibri" panose="020F0502020204030204"/>
              </a:rPr>
              <a:t>matagumpay</a:t>
            </a:r>
            <a:r>
              <a:rPr lang="en-US">
                <a:latin typeface="Edwardian Script ITC"/>
                <a:cs typeface="Calibri" panose="020F0502020204030204"/>
              </a:rPr>
              <a:t> at </a:t>
            </a:r>
            <a:r>
              <a:rPr lang="en-US" err="1">
                <a:latin typeface="Edwardian Script ITC"/>
                <a:cs typeface="Calibri" panose="020F0502020204030204"/>
              </a:rPr>
              <a:t>masaya</a:t>
            </a:r>
            <a:r>
              <a:rPr lang="en-US">
                <a:latin typeface="Edwardian Script ITC"/>
                <a:cs typeface="Calibri" panose="020F0502020204030204"/>
              </a:rPr>
              <a:t> ka sa </a:t>
            </a:r>
            <a:r>
              <a:rPr lang="en-US" err="1">
                <a:latin typeface="Edwardian Script ITC"/>
                <a:cs typeface="Calibri" panose="020F0502020204030204"/>
              </a:rPr>
              <a:t>buhay</a:t>
            </a:r>
            <a:r>
              <a:rPr lang="en-US">
                <a:latin typeface="Edwardian Script ITC"/>
                <a:cs typeface="Calibri" panose="020F0502020204030204"/>
              </a:rPr>
              <a:t>. </a:t>
            </a:r>
          </a:p>
          <a:p>
            <a:pPr marL="0" indent="0">
              <a:buNone/>
            </a:pPr>
            <a:endParaRPr lang="en-US">
              <a:latin typeface="Edwardian Script ITC"/>
              <a:cs typeface="Calibri" panose="020F0502020204030204"/>
            </a:endParaRPr>
          </a:p>
          <a:p>
            <a:pPr marL="0" indent="0">
              <a:buNone/>
            </a:pPr>
            <a:r>
              <a:rPr lang="en-US" err="1">
                <a:latin typeface="Edwardian Script ITC"/>
                <a:cs typeface="Calibri" panose="020F0502020204030204"/>
              </a:rPr>
              <a:t>Hanggang</a:t>
            </a:r>
            <a:r>
              <a:rPr lang="en-US">
                <a:latin typeface="Edwardian Script ITC"/>
                <a:cs typeface="Calibri" panose="020F0502020204030204"/>
              </a:rPr>
              <a:t> sa </a:t>
            </a:r>
            <a:r>
              <a:rPr lang="en-US" err="1">
                <a:latin typeface="Edwardian Script ITC"/>
                <a:cs typeface="Calibri" panose="020F0502020204030204"/>
              </a:rPr>
              <a:t>muling</a:t>
            </a:r>
            <a:r>
              <a:rPr lang="en-US">
                <a:latin typeface="Edwardian Script ITC"/>
                <a:cs typeface="Calibri" panose="020F0502020204030204"/>
              </a:rPr>
              <a:t> </a:t>
            </a:r>
            <a:r>
              <a:rPr lang="en-US" err="1">
                <a:latin typeface="Edwardian Script ITC"/>
                <a:cs typeface="Calibri" panose="020F0502020204030204"/>
              </a:rPr>
              <a:t>chismis</a:t>
            </a:r>
            <a:r>
              <a:rPr lang="en-US">
                <a:latin typeface="Edwardian Script ITC"/>
                <a:cs typeface="Calibri" panose="020F0502020204030204"/>
              </a:rPr>
              <a:t>,</a:t>
            </a:r>
          </a:p>
          <a:p>
            <a:pPr marL="0" indent="0">
              <a:buNone/>
            </a:pPr>
            <a:endParaRPr lang="en-US">
              <a:latin typeface="Edwardian Script ITC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Edwardian Script ITC"/>
                <a:cs typeface="Calibri" panose="020F0502020204030204"/>
              </a:rPr>
              <a:t>Arra</a:t>
            </a:r>
          </a:p>
        </p:txBody>
      </p:sp>
    </p:spTree>
    <p:extLst>
      <p:ext uri="{BB962C8B-B14F-4D97-AF65-F5344CB8AC3E}">
        <p14:creationId xmlns:p14="http://schemas.microsoft.com/office/powerpoint/2010/main" val="917303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1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CF20B9-1A56-4573-AAB2-54CFE0622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429144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latin typeface="Bradley Hand ITC"/>
                <a:cs typeface="Calibri Light"/>
              </a:rPr>
              <a:t>Tyo,</a:t>
            </a:r>
            <a:endParaRPr lang="en-US">
              <a:solidFill>
                <a:srgbClr val="000000"/>
              </a:solidFill>
              <a:latin typeface="Bradley Hand ITC"/>
            </a:endParaRPr>
          </a:p>
        </p:txBody>
      </p:sp>
      <p:sp>
        <p:nvSpPr>
          <p:cNvPr id="24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A picture containing person, guitar&#10;&#10;Description automatically generated">
            <a:extLst>
              <a:ext uri="{FF2B5EF4-FFF2-40B4-BE49-F238E27FC236}">
                <a16:creationId xmlns:a16="http://schemas.microsoft.com/office/drawing/2014/main" id="{06F81B0E-EE5F-499D-9415-183296585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" r="3344" b="-2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C1450C-1734-4A0E-A176-698C76BEA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5897728" cy="363928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Hindi man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tayo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nagkatrabaho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sa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maraming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gawain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,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lubos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pa din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akong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 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pagpapasalamat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 sa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pagtulong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mo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sa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aming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grupo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.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Nawa'y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maging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maligaya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ka sa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iyong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lilipatan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na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kumpanya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.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Nawa'y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magkaron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ka ng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mabuting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kalusugan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at mag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iingat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palagi.</a:t>
            </a:r>
            <a:endParaRPr lang="en-US" sz="2400">
              <a:solidFill>
                <a:srgbClr val="000000"/>
              </a:solidFill>
              <a:latin typeface="Bradley Hand ITC"/>
            </a:endParaRPr>
          </a:p>
          <a:p>
            <a:endParaRPr lang="en-US" sz="2400">
              <a:solidFill>
                <a:srgbClr val="000000"/>
              </a:solidFill>
              <a:latin typeface="Bradley Hand ITC"/>
              <a:cs typeface="Calibri"/>
            </a:endParaRPr>
          </a:p>
          <a:p>
            <a:pPr marL="0" indent="0">
              <a:buNone/>
            </a:pPr>
            <a:r>
              <a:rPr lang="en-US" sz="2400" b="1">
                <a:solidFill>
                  <a:srgbClr val="000000"/>
                </a:solidFill>
                <a:latin typeface="Bradley Hand ITC"/>
                <a:cs typeface="Calibri"/>
              </a:rPr>
              <a:t>PS: Use google translate :)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  <a:latin typeface="Bradley Hand ITC"/>
              <a:cs typeface="Calibri"/>
            </a:endParaRPr>
          </a:p>
          <a:p>
            <a:pPr marL="0" indent="0">
              <a:buNone/>
            </a:pP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Hanggang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 sa </a:t>
            </a:r>
            <a:r>
              <a:rPr lang="en-US" sz="2400" err="1">
                <a:solidFill>
                  <a:srgbClr val="000000"/>
                </a:solidFill>
                <a:latin typeface="Bradley Hand ITC"/>
                <a:cs typeface="Calibri"/>
              </a:rPr>
              <a:t>muli</a:t>
            </a: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,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  <a:latin typeface="Bradley Hand ITC"/>
                <a:cs typeface="Calibri"/>
              </a:rPr>
              <a:t>Clariza</a:t>
            </a:r>
          </a:p>
        </p:txBody>
      </p:sp>
    </p:spTree>
    <p:extLst>
      <p:ext uri="{BB962C8B-B14F-4D97-AF65-F5344CB8AC3E}">
        <p14:creationId xmlns:p14="http://schemas.microsoft.com/office/powerpoint/2010/main" val="858311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63D3A0-99E6-48A1-95C3-B328B86A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8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BA3D9-4A06-437A-B5A1-52716DF07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err="1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Annyeong</a:t>
            </a:r>
            <a:r>
              <a:rPr lang="en-US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 Tyo,</a:t>
            </a:r>
            <a:endParaRPr lang="en-US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buNone/>
            </a:pPr>
            <a:endParaRPr lang="en-US">
              <a:solidFill>
                <a:schemeClr val="bg1"/>
              </a:solidFill>
              <a:latin typeface="Segoe UI"/>
              <a:ea typeface="+mn-lt"/>
              <a:cs typeface="+mn-lt"/>
            </a:endParaRPr>
          </a:p>
          <a:p>
            <a:pPr>
              <a:buNone/>
            </a:pPr>
            <a:r>
              <a:rPr lang="en-US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Wishing you all the best in the next phase of your career! </a:t>
            </a:r>
            <a:endParaRPr lang="en-US">
              <a:solidFill>
                <a:schemeClr val="bg1"/>
              </a:solidFill>
              <a:latin typeface="Segoe UI"/>
              <a:ea typeface="+mn-lt"/>
              <a:cs typeface="Segoe UI"/>
            </a:endParaRPr>
          </a:p>
          <a:p>
            <a:pPr>
              <a:buNone/>
            </a:pPr>
            <a:r>
              <a:rPr lang="en-US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I know you will do great at whatever you put your mind to. Keep in touch. </a:t>
            </a:r>
            <a:endParaRPr lang="en-US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buNone/>
            </a:pPr>
            <a:endParaRPr lang="en-US">
              <a:solidFill>
                <a:schemeClr val="bg1"/>
              </a:solidFill>
              <a:latin typeface="Segoe UI"/>
              <a:cs typeface="Calibri" panose="020F0502020204030204"/>
            </a:endParaRPr>
          </a:p>
          <a:p>
            <a:pPr>
              <a:buNone/>
            </a:pPr>
            <a:r>
              <a:rPr lang="en-US" err="1">
                <a:solidFill>
                  <a:schemeClr val="bg1"/>
                </a:solidFill>
                <a:latin typeface="Segoe UI"/>
                <a:cs typeface="Calibri" panose="020F0502020204030204"/>
              </a:rPr>
              <a:t>Hanggang</a:t>
            </a:r>
            <a:r>
              <a:rPr lang="en-US">
                <a:solidFill>
                  <a:schemeClr val="bg1"/>
                </a:solidFill>
                <a:latin typeface="Segoe UI"/>
                <a:cs typeface="Calibri" panose="020F0502020204030204"/>
              </a:rPr>
              <a:t> sa </a:t>
            </a:r>
            <a:r>
              <a:rPr lang="en-US" err="1">
                <a:solidFill>
                  <a:schemeClr val="bg1"/>
                </a:solidFill>
                <a:latin typeface="Segoe UI"/>
                <a:cs typeface="Calibri" panose="020F0502020204030204"/>
              </a:rPr>
              <a:t>muli</a:t>
            </a:r>
            <a:r>
              <a:rPr lang="en-US">
                <a:solidFill>
                  <a:schemeClr val="bg1"/>
                </a:solidFill>
                <a:latin typeface="Segoe UI"/>
                <a:cs typeface="Calibri" panose="020F0502020204030204"/>
              </a:rPr>
              <a:t>,</a:t>
            </a:r>
          </a:p>
          <a:p>
            <a:pPr>
              <a:buNone/>
            </a:pPr>
            <a:r>
              <a:rPr lang="en-US">
                <a:solidFill>
                  <a:schemeClr val="bg1"/>
                </a:solidFill>
                <a:latin typeface="Segoe UI"/>
                <a:cs typeface="Calibri" panose="020F0502020204030204"/>
              </a:rPr>
              <a:t>Camille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grpSp>
        <p:nvGrpSpPr>
          <p:cNvPr id="46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5" descr="A picture containing person, sport, outdoor, wrestling&#10;&#10;Description automatically generated">
            <a:extLst>
              <a:ext uri="{FF2B5EF4-FFF2-40B4-BE49-F238E27FC236}">
                <a16:creationId xmlns:a16="http://schemas.microsoft.com/office/drawing/2014/main" id="{12CEAD5D-7B21-49C8-9FA5-70233D34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74" y="1937400"/>
            <a:ext cx="4080294" cy="230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17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8"/>
          <a:stretch/>
        </p:blipFill>
        <p:spPr>
          <a:xfrm>
            <a:off x="0" y="3147795"/>
            <a:ext cx="5818577" cy="37102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20"/>
          <a:stretch/>
        </p:blipFill>
        <p:spPr>
          <a:xfrm>
            <a:off x="-1" y="-1"/>
            <a:ext cx="5818577" cy="3632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2" b="34670"/>
          <a:stretch/>
        </p:blipFill>
        <p:spPr>
          <a:xfrm>
            <a:off x="5818576" y="0"/>
            <a:ext cx="6373425" cy="3621741"/>
          </a:xfrm>
          <a:prstGeom prst="rect">
            <a:avLst/>
          </a:prstGeom>
        </p:spPr>
      </p:pic>
      <p:sp>
        <p:nvSpPr>
          <p:cNvPr id="7" name="Teardrop 6"/>
          <p:cNvSpPr/>
          <p:nvPr/>
        </p:nvSpPr>
        <p:spPr>
          <a:xfrm>
            <a:off x="6934270" y="2798808"/>
            <a:ext cx="1264023" cy="1264023"/>
          </a:xfrm>
          <a:prstGeom prst="teardrop">
            <a:avLst>
              <a:gd name="adj" fmla="val 105675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4410" y="3169209"/>
            <a:ext cx="102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Century Gothic" panose="020B0502020202020204" pitchFamily="34" charset="0"/>
              </a:rPr>
              <a:t>@#$%^&amp;*()</a:t>
            </a: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71936DBA-DEB7-4D3C-A3FD-0494C02C7E1E}"/>
              </a:ext>
            </a:extLst>
          </p:cNvPr>
          <p:cNvSpPr/>
          <p:nvPr/>
        </p:nvSpPr>
        <p:spPr>
          <a:xfrm flipV="1">
            <a:off x="10117969" y="628613"/>
            <a:ext cx="752543" cy="719263"/>
          </a:xfrm>
          <a:prstGeom prst="teardrop">
            <a:avLst>
              <a:gd name="adj" fmla="val 105675"/>
            </a:avLst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40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64439-2F8A-41BA-98C4-B56270D023AF}"/>
              </a:ext>
            </a:extLst>
          </p:cNvPr>
          <p:cNvSpPr txBox="1"/>
          <p:nvPr/>
        </p:nvSpPr>
        <p:spPr>
          <a:xfrm>
            <a:off x="10225415" y="716070"/>
            <a:ext cx="822542" cy="553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Tyo </a:t>
            </a:r>
            <a:r>
              <a:rPr lang="en-US" sz="1000" err="1">
                <a:solidFill>
                  <a:schemeClr val="bg1"/>
                </a:solidFill>
              </a:rPr>
              <a:t>teh</a:t>
            </a:r>
            <a:r>
              <a:rPr lang="en-US" sz="1000">
                <a:solidFill>
                  <a:schemeClr val="bg1"/>
                </a:solidFill>
              </a:rPr>
              <a:t> </a:t>
            </a:r>
          </a:p>
          <a:p>
            <a:r>
              <a:rPr lang="en-US" sz="1000" err="1">
                <a:solidFill>
                  <a:schemeClr val="bg1"/>
                </a:solidFill>
              </a:rPr>
              <a:t>ngomong</a:t>
            </a:r>
            <a:r>
              <a:rPr lang="en-US" sz="1000">
                <a:solidFill>
                  <a:schemeClr val="bg1"/>
                </a:solidFill>
              </a:rPr>
              <a:t> </a:t>
            </a:r>
            <a:r>
              <a:rPr lang="en-US" sz="1000" err="1">
                <a:solidFill>
                  <a:schemeClr val="bg1"/>
                </a:solidFill>
              </a:rPr>
              <a:t>naon</a:t>
            </a:r>
            <a:r>
              <a:rPr lang="en-US" sz="1000">
                <a:solidFill>
                  <a:schemeClr val="bg1"/>
                </a:solidFill>
              </a:rPr>
              <a:t> tik?</a:t>
            </a:r>
            <a:endParaRPr lang="en-US" sz="100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eardrop 9">
            <a:extLst>
              <a:ext uri="{FF2B5EF4-FFF2-40B4-BE49-F238E27FC236}">
                <a16:creationId xmlns:a16="http://schemas.microsoft.com/office/drawing/2014/main" id="{433450AD-2CCC-46B4-A04A-62118677685F}"/>
              </a:ext>
            </a:extLst>
          </p:cNvPr>
          <p:cNvSpPr/>
          <p:nvPr/>
        </p:nvSpPr>
        <p:spPr>
          <a:xfrm>
            <a:off x="10869530" y="2141193"/>
            <a:ext cx="804735" cy="606408"/>
          </a:xfrm>
          <a:prstGeom prst="teardrop">
            <a:avLst>
              <a:gd name="adj" fmla="val 105675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err="1">
                <a:latin typeface="Century Gothic"/>
              </a:rPr>
              <a:t>Teu</a:t>
            </a:r>
            <a:r>
              <a:rPr lang="en-US" sz="1000">
                <a:latin typeface="Century Gothic"/>
              </a:rPr>
              <a:t> </a:t>
            </a:r>
            <a:r>
              <a:rPr lang="en-US" sz="1000" err="1">
                <a:latin typeface="Century Gothic"/>
              </a:rPr>
              <a:t>ngerti</a:t>
            </a:r>
            <a:r>
              <a:rPr lang="en-US" sz="1000">
                <a:latin typeface="Century Gothic"/>
              </a:rPr>
              <a:t> </a:t>
            </a:r>
            <a:endParaRPr lang="en-US" sz="100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76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4F33B52-083F-4552-AD6B-CCCD20C28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5" y="-4306"/>
            <a:ext cx="12189124" cy="68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5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F6A683D-A871-4AAD-9A36-A5B0E530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211" r="-395" b="32844"/>
          <a:stretch/>
        </p:blipFill>
        <p:spPr>
          <a:xfrm>
            <a:off x="2285725" y="643467"/>
            <a:ext cx="7620549" cy="5571065"/>
          </a:xfrm>
          <a:prstGeom prst="rect">
            <a:avLst/>
          </a:prstGeom>
          <a:ln>
            <a:noFill/>
          </a:ln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2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AD61FF9-63F1-4513-B256-B4F770BC1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4" y="-1087"/>
            <a:ext cx="12192693" cy="685299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11690-A88F-4F1B-B978-82FDB593D94B}"/>
              </a:ext>
            </a:extLst>
          </p:cNvPr>
          <p:cNvSpPr txBox="1"/>
          <p:nvPr/>
        </p:nvSpPr>
        <p:spPr>
          <a:xfrm rot="-420000">
            <a:off x="8818492" y="2362618"/>
            <a:ext cx="33486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 err="1">
                <a:solidFill>
                  <a:srgbClr val="00B050"/>
                </a:solidFill>
                <a:highlight>
                  <a:srgbClr val="C0C0C0"/>
                </a:highlight>
                <a:latin typeface="Berlin Sans FB Demi"/>
              </a:rPr>
              <a:t>tokopaedi</a:t>
            </a:r>
            <a:endParaRPr lang="en-US" sz="4800">
              <a:solidFill>
                <a:srgbClr val="00B050"/>
              </a:solidFill>
              <a:highlight>
                <a:srgbClr val="C0C0C0"/>
              </a:highlight>
              <a:latin typeface="Berlin Sans FB Dem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55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09F84BF-FC44-4AAB-8520-D6FBCDC68125}"/>
              </a:ext>
            </a:extLst>
          </p:cNvPr>
          <p:cNvSpPr/>
          <p:nvPr/>
        </p:nvSpPr>
        <p:spPr>
          <a:xfrm>
            <a:off x="3696059" y="5356644"/>
            <a:ext cx="3134263" cy="27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E510B73-EAC4-4B73-A3D0-3F80F2CD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49" y="987496"/>
            <a:ext cx="2900642" cy="5868837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F3D289A0-6A25-4E8B-978D-5FB4E0C9D49D}"/>
              </a:ext>
            </a:extLst>
          </p:cNvPr>
          <p:cNvSpPr/>
          <p:nvPr/>
        </p:nvSpPr>
        <p:spPr>
          <a:xfrm>
            <a:off x="4393524" y="3178386"/>
            <a:ext cx="3134264" cy="690112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cs typeface="Calibri"/>
                <a:hlinkClick r:id="rId3"/>
              </a:rPr>
              <a:t>https://pastebin.com/RGi2rCgU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7091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96" b="11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" t="11594" r="-1" b="19768"/>
          <a:stretch/>
        </p:blipFill>
        <p:spPr>
          <a:xfrm>
            <a:off x="4941213" y="0"/>
            <a:ext cx="7251700" cy="375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6" t="20734" r="15413" b="7338"/>
          <a:stretch/>
        </p:blipFill>
        <p:spPr>
          <a:xfrm>
            <a:off x="0" y="1"/>
            <a:ext cx="5086350" cy="37623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900000">
            <a:off x="644525" y="1498640"/>
            <a:ext cx="70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Gothic" panose="020B0502020202020204" pitchFamily="34" charset="0"/>
              </a:rPr>
              <a:t>belly</a:t>
            </a:r>
          </a:p>
        </p:txBody>
      </p:sp>
    </p:spTree>
    <p:extLst>
      <p:ext uri="{BB962C8B-B14F-4D97-AF65-F5344CB8AC3E}">
        <p14:creationId xmlns:p14="http://schemas.microsoft.com/office/powerpoint/2010/main" val="12683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5803027" y="1592621"/>
            <a:ext cx="5996197" cy="4022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>
                <a:latin typeface="Consolas"/>
                <a:ea typeface="+mn-lt"/>
                <a:cs typeface="+mn-lt"/>
              </a:rPr>
              <a:t>Still cant believe that you leave us Tyo :(</a:t>
            </a:r>
            <a:endParaRPr lang="en-US" i="1">
              <a:latin typeface="Consolas"/>
              <a:cs typeface="Calibri"/>
            </a:endParaRPr>
          </a:p>
          <a:p>
            <a:r>
              <a:rPr lang="en-US" i="1">
                <a:latin typeface="Consolas"/>
                <a:ea typeface="+mn-lt"/>
                <a:cs typeface="+mn-lt"/>
              </a:rPr>
              <a:t>But the show must go on.</a:t>
            </a:r>
            <a:endParaRPr lang="en-US" i="1">
              <a:latin typeface="Consolas"/>
              <a:cs typeface="Calibri"/>
            </a:endParaRPr>
          </a:p>
          <a:p>
            <a:endParaRPr lang="en-US" sz="1100" i="1">
              <a:latin typeface="Consolas"/>
              <a:cs typeface="Calibri"/>
            </a:endParaRPr>
          </a:p>
          <a:p>
            <a:r>
              <a:rPr lang="en-US" i="1" err="1">
                <a:latin typeface="Consolas"/>
                <a:ea typeface="+mn-lt"/>
                <a:cs typeface="+mn-lt"/>
              </a:rPr>
              <a:t>Akhirnya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wacana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sejak</a:t>
            </a:r>
            <a:r>
              <a:rPr lang="en-US" i="1">
                <a:latin typeface="Consolas"/>
                <a:ea typeface="+mn-lt"/>
                <a:cs typeface="+mn-lt"/>
              </a:rPr>
              <a:t> 2 </a:t>
            </a:r>
            <a:r>
              <a:rPr lang="en-US" i="1" err="1">
                <a:latin typeface="Consolas"/>
                <a:ea typeface="+mn-lt"/>
                <a:cs typeface="+mn-lt"/>
              </a:rPr>
              <a:t>tahun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lalu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kecapai</a:t>
            </a:r>
            <a:r>
              <a:rPr lang="en-US" i="1">
                <a:latin typeface="Consolas"/>
                <a:ea typeface="+mn-lt"/>
                <a:cs typeface="+mn-lt"/>
              </a:rPr>
              <a:t> juga yah.</a:t>
            </a:r>
            <a:endParaRPr lang="en-US" i="1">
              <a:latin typeface="Consolas"/>
              <a:cs typeface="Calibri"/>
            </a:endParaRPr>
          </a:p>
          <a:p>
            <a:r>
              <a:rPr lang="en-US" i="1" err="1">
                <a:latin typeface="Consolas"/>
                <a:ea typeface="+mn-lt"/>
                <a:cs typeface="+mn-lt"/>
              </a:rPr>
              <a:t>Gua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doain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semoga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ini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jadi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pilihan</a:t>
            </a:r>
            <a:r>
              <a:rPr lang="en-US" i="1">
                <a:latin typeface="Consolas"/>
                <a:ea typeface="+mn-lt"/>
                <a:cs typeface="+mn-lt"/>
              </a:rPr>
              <a:t> yang </a:t>
            </a:r>
            <a:r>
              <a:rPr lang="en-US" i="1" err="1">
                <a:latin typeface="Consolas"/>
                <a:ea typeface="+mn-lt"/>
                <a:cs typeface="+mn-lt"/>
              </a:rPr>
              <a:t>tepat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buat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jenjang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karir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lu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ke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depannya</a:t>
            </a:r>
            <a:r>
              <a:rPr lang="en-US" i="1">
                <a:latin typeface="Consolas"/>
                <a:ea typeface="+mn-lt"/>
                <a:cs typeface="+mn-lt"/>
              </a:rPr>
              <a:t>.</a:t>
            </a:r>
            <a:endParaRPr lang="en-US" i="1">
              <a:latin typeface="Consolas"/>
              <a:cs typeface="Calibri"/>
            </a:endParaRPr>
          </a:p>
          <a:p>
            <a:r>
              <a:rPr lang="en-US" i="1">
                <a:latin typeface="Consolas"/>
                <a:ea typeface="+mn-lt"/>
                <a:cs typeface="+mn-lt"/>
              </a:rPr>
              <a:t>Thanks </a:t>
            </a:r>
            <a:r>
              <a:rPr lang="en-US" i="1" err="1">
                <a:latin typeface="Consolas"/>
                <a:ea typeface="+mn-lt"/>
                <a:cs typeface="+mn-lt"/>
              </a:rPr>
              <a:t>banget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yo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udah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sering</a:t>
            </a:r>
            <a:r>
              <a:rPr lang="en-US" i="1">
                <a:latin typeface="Consolas"/>
                <a:ea typeface="+mn-lt"/>
                <a:cs typeface="+mn-lt"/>
              </a:rPr>
              <a:t> bantu </a:t>
            </a:r>
            <a:r>
              <a:rPr lang="en-US" i="1" err="1">
                <a:latin typeface="Consolas"/>
                <a:ea typeface="+mn-lt"/>
                <a:cs typeface="+mn-lt"/>
              </a:rPr>
              <a:t>gua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selama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kerja</a:t>
            </a:r>
            <a:r>
              <a:rPr lang="en-US" i="1">
                <a:latin typeface="Consolas"/>
                <a:ea typeface="+mn-lt"/>
                <a:cs typeface="+mn-lt"/>
              </a:rPr>
              <a:t> di </a:t>
            </a:r>
            <a:r>
              <a:rPr lang="en-US" i="1" err="1">
                <a:latin typeface="Consolas"/>
                <a:ea typeface="+mn-lt"/>
                <a:cs typeface="+mn-lt"/>
              </a:rPr>
              <a:t>Idemia</a:t>
            </a:r>
            <a:r>
              <a:rPr lang="en-US" i="1">
                <a:latin typeface="Consolas"/>
                <a:ea typeface="+mn-lt"/>
                <a:cs typeface="+mn-lt"/>
              </a:rPr>
              <a:t>, thanks juga </a:t>
            </a:r>
            <a:r>
              <a:rPr lang="en-US" i="1" err="1">
                <a:latin typeface="Consolas"/>
                <a:ea typeface="+mn-lt"/>
                <a:cs typeface="+mn-lt"/>
              </a:rPr>
              <a:t>udah</a:t>
            </a:r>
            <a:r>
              <a:rPr lang="en-US" i="1">
                <a:latin typeface="Consolas"/>
                <a:ea typeface="+mn-lt"/>
                <a:cs typeface="+mn-lt"/>
              </a:rPr>
              <a:t> </a:t>
            </a:r>
            <a:r>
              <a:rPr lang="en-US" i="1" err="1">
                <a:latin typeface="Consolas"/>
                <a:ea typeface="+mn-lt"/>
                <a:cs typeface="+mn-lt"/>
              </a:rPr>
              <a:t>jadi</a:t>
            </a:r>
            <a:r>
              <a:rPr lang="en-US" i="1">
                <a:latin typeface="Consolas"/>
                <a:ea typeface="+mn-lt"/>
                <a:cs typeface="+mn-lt"/>
              </a:rPr>
              <a:t> partner sharing yang </a:t>
            </a:r>
            <a:r>
              <a:rPr lang="en-US" i="1" err="1">
                <a:latin typeface="Consolas"/>
                <a:ea typeface="+mn-lt"/>
                <a:cs typeface="+mn-lt"/>
              </a:rPr>
              <a:t>asique</a:t>
            </a:r>
            <a:r>
              <a:rPr lang="en-US" i="1">
                <a:latin typeface="Consolas"/>
                <a:ea typeface="+mn-lt"/>
                <a:cs typeface="+mn-lt"/>
              </a:rPr>
              <a:t>.</a:t>
            </a:r>
            <a:endParaRPr lang="en-US" i="1">
              <a:latin typeface="Consolas"/>
              <a:cs typeface="Calibri"/>
            </a:endParaRPr>
          </a:p>
          <a:p>
            <a:r>
              <a:rPr lang="en-US" i="1">
                <a:latin typeface="Consolas"/>
                <a:ea typeface="+mn-lt"/>
                <a:cs typeface="+mn-lt"/>
              </a:rPr>
              <a:t>Good luck Yo!</a:t>
            </a:r>
            <a:endParaRPr lang="en-US" i="1">
              <a:latin typeface="Consolas"/>
              <a:cs typeface="Calibri"/>
            </a:endParaRPr>
          </a:p>
          <a:p>
            <a:endParaRPr lang="en-US" sz="1100" i="1">
              <a:latin typeface="Consolas"/>
              <a:cs typeface="Calibri"/>
            </a:endParaRPr>
          </a:p>
          <a:p>
            <a:r>
              <a:rPr lang="en-US" i="1">
                <a:latin typeface="Consolas"/>
                <a:ea typeface="+mn-lt"/>
                <a:cs typeface="+mn-lt"/>
              </a:rPr>
              <a:t>-TGU-</a:t>
            </a:r>
            <a:endParaRPr lang="en-US" i="1">
              <a:latin typeface="Consolas"/>
              <a:cs typeface="Cavolin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0D60686-FC74-437B-8887-3BFF24B52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6" t="-952" r="47312" b="26349"/>
          <a:stretch/>
        </p:blipFill>
        <p:spPr>
          <a:xfrm rot="5400000">
            <a:off x="298564" y="1675118"/>
            <a:ext cx="3801125" cy="3371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127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0" b="1325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545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  <a:cs typeface="Calibri Light"/>
              </a:rPr>
              <a:t>abi</a:t>
            </a:r>
            <a:endParaRPr lang="en-US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Humm...,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jujur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mikirin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nanti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kedepannya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bakal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rada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susah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ngebayanginnya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saat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semua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kembali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normal.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Bayangin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aja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selama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ada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event2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kantor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tuh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lo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jadi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muka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team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ini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terus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jadi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yaa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rada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kebayang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lo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pergi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Doain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gw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juga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Yo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ntar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gw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pantau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IG lo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deh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kalo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rant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nya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kurang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lebih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masi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kenceng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dan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rajin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berarti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pindah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tokped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pun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gitu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ngaruh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wkwk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(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canda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).</a:t>
            </a:r>
          </a:p>
          <a:p>
            <a:pPr marL="0" indent="0">
              <a:buNone/>
            </a:pP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Bener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kata lo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sih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yg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penting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ngelakuin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dulu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apa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yg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lo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targetin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dalem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hal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ini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pindah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kantor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akhirnya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kesampean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juga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buat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pindah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. Moga2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ini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keputusan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yg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terbaik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buat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kita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semua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wkwk</a:t>
            </a:r>
          </a:p>
          <a:p>
            <a:pPr marL="0" indent="0">
              <a:buNone/>
            </a:pP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Btw, online discord, steam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atau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genshin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rajinin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biar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tetep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ngobrol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kita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. Kasian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tuh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waifu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lo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fischl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wkwk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.</a:t>
            </a:r>
          </a:p>
          <a:p>
            <a:pPr marL="0" indent="0">
              <a:buNone/>
            </a:pP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37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6" r="1" b="8043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0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4584" y="99540"/>
            <a:ext cx="5468234" cy="1563875"/>
          </a:xfrm>
        </p:spPr>
        <p:txBody>
          <a:bodyPr anchor="b">
            <a:normAutofit/>
          </a:bodyPr>
          <a:lstStyle/>
          <a:p>
            <a:r>
              <a:rPr lang="en-US" sz="3800" i="1">
                <a:cs typeface="Calibri Light"/>
              </a:rPr>
              <a:t>"Dua </a:t>
            </a:r>
            <a:r>
              <a:rPr lang="en-US" sz="3800" i="1" err="1">
                <a:cs typeface="Calibri Light"/>
              </a:rPr>
              <a:t>tiga</a:t>
            </a:r>
            <a:r>
              <a:rPr lang="en-US" sz="3800" i="1">
                <a:cs typeface="Calibri Light"/>
              </a:rPr>
              <a:t> </a:t>
            </a:r>
            <a:r>
              <a:rPr lang="en-US" sz="3800" i="1" err="1">
                <a:cs typeface="Calibri Light"/>
              </a:rPr>
              <a:t>belajar</a:t>
            </a:r>
            <a:r>
              <a:rPr lang="en-US" sz="3800" i="1">
                <a:cs typeface="Calibri Light"/>
              </a:rPr>
              <a:t> design</a:t>
            </a:r>
            <a:br>
              <a:rPr lang="en-US" sz="3800" i="1">
                <a:cs typeface="Calibri Light"/>
              </a:rPr>
            </a:br>
            <a:r>
              <a:rPr lang="en-US" sz="3800" i="1">
                <a:cs typeface="Calibri Light"/>
              </a:rPr>
              <a:t>Kok </a:t>
            </a:r>
            <a:r>
              <a:rPr lang="en-US" sz="3800" i="1" err="1">
                <a:cs typeface="Calibri Light"/>
              </a:rPr>
              <a:t>berani-berani</a:t>
            </a:r>
            <a:r>
              <a:rPr lang="en-US" sz="3800" i="1">
                <a:cs typeface="Calibri Light"/>
              </a:rPr>
              <a:t> resign?"</a:t>
            </a:r>
          </a:p>
        </p:txBody>
      </p:sp>
      <p:pic>
        <p:nvPicPr>
          <p:cNvPr id="4" name="Picture 4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CA56C0E5-7E5A-41D8-A231-CB6E9AD07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4964"/>
          <a:stretch/>
        </p:blipFill>
        <p:spPr>
          <a:xfrm>
            <a:off x="1" y="14387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8BBA1-D984-47EB-B9B1-52F101294DB0}"/>
              </a:ext>
            </a:extLst>
          </p:cNvPr>
          <p:cNvSpPr txBox="1"/>
          <p:nvPr/>
        </p:nvSpPr>
        <p:spPr>
          <a:xfrm>
            <a:off x="9074240" y="5758782"/>
            <a:ext cx="162176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-Nicky Louis-</a:t>
            </a:r>
          </a:p>
          <a:p>
            <a:pPr algn="ctr"/>
            <a:r>
              <a:rPr lang="en-US" sz="1200">
                <a:cs typeface="Calibri"/>
              </a:rPr>
              <a:t>Intan </a:t>
            </a:r>
            <a:r>
              <a:rPr lang="en-US" sz="1200" err="1">
                <a:cs typeface="Calibri"/>
              </a:rPr>
              <a:t>Payung</a:t>
            </a:r>
            <a:endParaRPr lang="en-US" sz="1200">
              <a:cs typeface="Calibri"/>
            </a:endParaRPr>
          </a:p>
        </p:txBody>
      </p:sp>
      <p:pic>
        <p:nvPicPr>
          <p:cNvPr id="3" name="Picture 5" descr="A picture containing doll, toy, person, indoor&#10;&#10;Description automatically generated">
            <a:extLst>
              <a:ext uri="{FF2B5EF4-FFF2-40B4-BE49-F238E27FC236}">
                <a16:creationId xmlns:a16="http://schemas.microsoft.com/office/drawing/2014/main" id="{8028297E-AAF7-46C0-A326-78008CE93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908" y="5414573"/>
            <a:ext cx="773744" cy="1248036"/>
          </a:xfrm>
          <a:prstGeom prst="rect">
            <a:avLst/>
          </a:prstGeom>
        </p:spPr>
      </p:pic>
      <p:pic>
        <p:nvPicPr>
          <p:cNvPr id="7" name="Picture 9" descr="Icon&#10;&#10;Description automatically generated">
            <a:extLst>
              <a:ext uri="{FF2B5EF4-FFF2-40B4-BE49-F238E27FC236}">
                <a16:creationId xmlns:a16="http://schemas.microsoft.com/office/drawing/2014/main" id="{3E4B7FEE-5D94-4219-9528-08548212B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784" y="1968340"/>
            <a:ext cx="3661776" cy="41611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9B19E1-BCD0-41B1-9EC2-E856903A4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4564" y="387263"/>
            <a:ext cx="2022954" cy="2002078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D2B54F5-0080-4799-ACB6-77A8EEB0EAB1}"/>
              </a:ext>
            </a:extLst>
          </p:cNvPr>
          <p:cNvSpPr/>
          <p:nvPr/>
        </p:nvSpPr>
        <p:spPr>
          <a:xfrm flipH="1">
            <a:off x="8673099" y="384563"/>
            <a:ext cx="1075150" cy="615863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err="1">
                <a:cs typeface="Calibri"/>
              </a:rPr>
              <a:t>Ehe</a:t>
            </a:r>
            <a:r>
              <a:rPr lang="en-US" sz="1000">
                <a:cs typeface="Calibri"/>
              </a:rPr>
              <a:t> </a:t>
            </a:r>
            <a:r>
              <a:rPr lang="en-US" sz="1000" err="1">
                <a:cs typeface="Calibri"/>
              </a:rPr>
              <a:t>te</a:t>
            </a:r>
            <a:r>
              <a:rPr lang="en-US" sz="1000">
                <a:cs typeface="Calibri"/>
              </a:rPr>
              <a:t> </a:t>
            </a:r>
            <a:r>
              <a:rPr lang="en-US" sz="1000" err="1">
                <a:cs typeface="Calibri"/>
              </a:rPr>
              <a:t>nandayo</a:t>
            </a:r>
            <a:r>
              <a:rPr lang="en-US" sz="1000">
                <a:cs typeface="Calibri"/>
              </a:rPr>
              <a:t>?</a:t>
            </a:r>
            <a:endParaRPr lang="en-US" sz="1000"/>
          </a:p>
        </p:txBody>
      </p:sp>
      <p:pic>
        <p:nvPicPr>
          <p:cNvPr id="10" name="ehe-te-nandayo">
            <a:hlinkClick r:id="" action="ppaction://media"/>
            <a:extLst>
              <a:ext uri="{FF2B5EF4-FFF2-40B4-BE49-F238E27FC236}">
                <a16:creationId xmlns:a16="http://schemas.microsoft.com/office/drawing/2014/main" id="{74AD738D-FABF-4B22-9329-C996B0552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68436" y="537793"/>
            <a:ext cx="250086" cy="239648"/>
          </a:xfrm>
          <a:prstGeom prst="rect">
            <a:avLst/>
          </a:prstGeom>
        </p:spPr>
      </p:pic>
      <p:sp>
        <p:nvSpPr>
          <p:cNvPr id="14" name="Scroll: Horizontal 13">
            <a:extLst>
              <a:ext uri="{FF2B5EF4-FFF2-40B4-BE49-F238E27FC236}">
                <a16:creationId xmlns:a16="http://schemas.microsoft.com/office/drawing/2014/main" id="{DDC05768-1260-4BCB-87C3-663764E6586D}"/>
              </a:ext>
            </a:extLst>
          </p:cNvPr>
          <p:cNvSpPr/>
          <p:nvPr/>
        </p:nvSpPr>
        <p:spPr>
          <a:xfrm>
            <a:off x="3990060" y="2066856"/>
            <a:ext cx="6847560" cy="3601232"/>
          </a:xfrm>
          <a:prstGeom prst="horizont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>
                <a:ea typeface="+mn-lt"/>
                <a:cs typeface="+mn-lt"/>
              </a:rPr>
              <a:t>Thanks a lot </a:t>
            </a:r>
            <a:r>
              <a:rPr lang="en-US" err="1">
                <a:ea typeface="+mn-lt"/>
                <a:cs typeface="+mn-lt"/>
              </a:rPr>
              <a:t>ya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yo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buat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semua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kontribusinya</a:t>
            </a:r>
            <a:r>
              <a:rPr lang="en-US">
                <a:ea typeface="+mn-lt"/>
                <a:cs typeface="+mn-lt"/>
              </a:rPr>
              <a:t> di team </a:t>
            </a:r>
            <a:r>
              <a:rPr lang="en-US" err="1">
                <a:ea typeface="+mn-lt"/>
                <a:cs typeface="+mn-lt"/>
              </a:rPr>
              <a:t>ini</a:t>
            </a:r>
            <a:r>
              <a:rPr lang="en-US">
                <a:ea typeface="+mn-lt"/>
                <a:cs typeface="+mn-lt"/>
              </a:rPr>
              <a:t>. As one of the first members of our young team, hopefully your time here will become a good memory and an enriching experience for both your professional and personal life.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>
                <a:ea typeface="+mn-lt"/>
                <a:cs typeface="+mn-lt"/>
              </a:rPr>
              <a:t>Never stop being you, buy the things that make you happy, rant as long as you like on </a:t>
            </a:r>
            <a:r>
              <a:rPr lang="en-US" err="1">
                <a:ea typeface="+mn-lt"/>
                <a:cs typeface="+mn-lt"/>
              </a:rPr>
              <a:t>ig</a:t>
            </a:r>
            <a:r>
              <a:rPr lang="en-US">
                <a:ea typeface="+mn-lt"/>
                <a:cs typeface="+mn-lt"/>
              </a:rPr>
              <a:t>. That's what makes you unique.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>
                <a:ea typeface="+mn-lt"/>
                <a:cs typeface="+mn-lt"/>
              </a:rPr>
              <a:t>We'll always wait for </a:t>
            </a:r>
            <a:r>
              <a:rPr lang="en-US" err="1">
                <a:ea typeface="+mn-lt"/>
                <a:cs typeface="+mn-lt"/>
              </a:rPr>
              <a:t>Valdheim</a:t>
            </a:r>
            <a:r>
              <a:rPr lang="en-US">
                <a:ea typeface="+mn-lt"/>
                <a:cs typeface="+mn-lt"/>
              </a:rPr>
              <a:t> to return to </a:t>
            </a:r>
            <a:r>
              <a:rPr lang="en-US" err="1">
                <a:ea typeface="+mn-lt"/>
                <a:cs typeface="+mn-lt"/>
              </a:rPr>
              <a:t>Tevyat</a:t>
            </a:r>
            <a:r>
              <a:rPr lang="en-US">
                <a:ea typeface="+mn-lt"/>
                <a:cs typeface="+mn-lt"/>
              </a:rPr>
              <a:t>! Ad Astra </a:t>
            </a:r>
            <a:r>
              <a:rPr lang="en-US" err="1">
                <a:ea typeface="+mn-lt"/>
                <a:cs typeface="+mn-lt"/>
              </a:rPr>
              <a:t>Abyssoque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136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901BF-58FB-4154-B44D-B062D2D328E0}"/>
              </a:ext>
            </a:extLst>
          </p:cNvPr>
          <p:cNvSpPr txBox="1"/>
          <p:nvPr/>
        </p:nvSpPr>
        <p:spPr>
          <a:xfrm>
            <a:off x="612475" y="943153"/>
            <a:ext cx="573368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Thank you </a:t>
            </a:r>
            <a:r>
              <a:rPr lang="en-US" err="1">
                <a:cs typeface="Calibri"/>
              </a:rPr>
              <a:t>kak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karena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gw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masuk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haha</a:t>
            </a:r>
            <a:r>
              <a:rPr lang="en-US">
                <a:cs typeface="Calibri"/>
              </a:rPr>
              <a:t>, eh </a:t>
            </a:r>
            <a:r>
              <a:rPr lang="en-US" err="1">
                <a:cs typeface="Calibri"/>
              </a:rPr>
              <a:t>sekarang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lu</a:t>
            </a:r>
            <a:r>
              <a:rPr lang="en-US">
                <a:cs typeface="Calibri"/>
              </a:rPr>
              <a:t> cabs </a:t>
            </a:r>
            <a:r>
              <a:rPr lang="en-US" err="1">
                <a:cs typeface="Calibri"/>
              </a:rPr>
              <a:t>duluan</a:t>
            </a:r>
            <a:r>
              <a:rPr lang="en-US">
                <a:cs typeface="Calibri"/>
              </a:rPr>
              <a:t>. Anyway </a:t>
            </a:r>
            <a:r>
              <a:rPr lang="en-US" err="1">
                <a:cs typeface="Calibri"/>
              </a:rPr>
              <a:t>dimanapun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berada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semoga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selalu</a:t>
            </a:r>
            <a:r>
              <a:rPr lang="en-US">
                <a:cs typeface="Calibri"/>
              </a:rPr>
              <a:t> di </a:t>
            </a:r>
            <a:r>
              <a:rPr lang="en-US" err="1">
                <a:cs typeface="Calibri"/>
              </a:rPr>
              <a:t>berkahi</a:t>
            </a:r>
            <a:r>
              <a:rPr lang="en-US">
                <a:cs typeface="Calibri"/>
              </a:rPr>
              <a:t> temen2 yang </a:t>
            </a:r>
            <a:r>
              <a:rPr lang="en-US" err="1">
                <a:cs typeface="Calibri"/>
              </a:rPr>
              <a:t>keren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bos</a:t>
            </a:r>
            <a:r>
              <a:rPr lang="en-US">
                <a:cs typeface="Calibri"/>
              </a:rPr>
              <a:t> yang </a:t>
            </a:r>
            <a:r>
              <a:rPr lang="en-US" err="1">
                <a:cs typeface="Calibri"/>
              </a:rPr>
              <a:t>cocok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kerjaan</a:t>
            </a:r>
            <a:r>
              <a:rPr lang="en-US">
                <a:cs typeface="Calibri"/>
              </a:rPr>
              <a:t> yang </a:t>
            </a:r>
            <a:r>
              <a:rPr lang="en-US" err="1">
                <a:cs typeface="Calibri"/>
              </a:rPr>
              <a:t>sesuai</a:t>
            </a:r>
            <a:r>
              <a:rPr lang="en-US">
                <a:cs typeface="Calibri"/>
              </a:rPr>
              <a:t> dan </a:t>
            </a:r>
            <a:r>
              <a:rPr lang="en-US" err="1">
                <a:cs typeface="Calibri"/>
              </a:rPr>
              <a:t>tentunya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tambatan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hati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gw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nantikan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postingan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suatu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hari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nanti</a:t>
            </a:r>
            <a:r>
              <a:rPr lang="en-US">
                <a:cs typeface="Calibri"/>
              </a:rPr>
              <a:t>, yang </a:t>
            </a:r>
            <a:r>
              <a:rPr lang="en-US" err="1">
                <a:cs typeface="Calibri"/>
              </a:rPr>
              <a:t>isinya</a:t>
            </a:r>
            <a:r>
              <a:rPr lang="en-US">
                <a:cs typeface="Calibri"/>
              </a:rPr>
              <a:t> ranting2 </a:t>
            </a:r>
            <a:r>
              <a:rPr lang="en-US" err="1">
                <a:cs typeface="Calibri"/>
              </a:rPr>
              <a:t>bahagia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Btw </a:t>
            </a:r>
            <a:r>
              <a:rPr lang="en-US" err="1">
                <a:cs typeface="Calibri"/>
              </a:rPr>
              <a:t>jan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lupa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sholat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wkwk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ghana</a:t>
            </a:r>
            <a:r>
              <a:rPr lang="en-US">
                <a:cs typeface="Calibri"/>
              </a:rPr>
              <a:t> -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828AB26-9D00-4991-BA38-0D1ED466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517" y="49691"/>
            <a:ext cx="3838214" cy="6801748"/>
          </a:xfrm>
          <a:prstGeom prst="rect">
            <a:avLst/>
          </a:prstGeom>
        </p:spPr>
      </p:pic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C0070E3-31E2-434C-882D-CDEEB3FD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62" y="45884"/>
            <a:ext cx="3994030" cy="21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BA35581-5F22-447F-8FCF-C777C421A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89" r="3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6E68E09-9557-4719-83AC-82F0890D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620" y="57150"/>
            <a:ext cx="2172909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45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05C3C-7846-44EF-91FA-902166AD3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49" y="932287"/>
            <a:ext cx="4635439" cy="28622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Ola Mas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tyo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!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Jujur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sedih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banget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sih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mas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tyo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pergi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.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Sebagai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salah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satu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senior paling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berjasa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buat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ngajarin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eWAM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dan CPS, dan juga yang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sering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banget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ngajak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ngobrol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pas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masih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malu2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kucing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pas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awal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masuk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ke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sini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,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makasih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banget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udah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ngajarin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aku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yang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cupu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ini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wkwkwk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.</a:t>
            </a:r>
            <a:endParaRPr lang="en-US" sz="2000">
              <a:solidFill>
                <a:schemeClr val="bg1">
                  <a:alpha val="8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Semoga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di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tempat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yang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baru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nanti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keinginan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mas Tyo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tercapai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,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bisa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seneng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kerja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disana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,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rezekinya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lancar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terus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dan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jodohnya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di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dekatkan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.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Jangan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lupa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ngundang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kalo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 nikah! Stay happy and healthy mas!</a:t>
            </a:r>
            <a:endParaRPr lang="en-US" sz="2000">
              <a:solidFill>
                <a:schemeClr val="bg1">
                  <a:alpha val="80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Constantia"/>
                <a:cs typeface="Calibri" panose="020F0502020204030204"/>
              </a:rPr>
              <a:t>By : El</a:t>
            </a:r>
            <a:endParaRPr lang="en-US" sz="1400">
              <a:solidFill>
                <a:schemeClr val="bg1">
                  <a:alpha val="80000"/>
                </a:schemeClr>
              </a:solidFill>
              <a:cs typeface="Calibri" panose="020F0502020204030204"/>
            </a:endParaRPr>
          </a:p>
        </p:txBody>
      </p:sp>
      <p:pic>
        <p:nvPicPr>
          <p:cNvPr id="4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38E214-3B7C-471B-899E-E2F6BB5BF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52" b="-3"/>
          <a:stretch/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42" name="Group 27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29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678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BBD95C3-12BC-41D4-8E7A-0A1818C64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" y="-1087"/>
            <a:ext cx="12190465" cy="6137675"/>
          </a:xfrm>
        </p:spPr>
      </p:pic>
    </p:spTree>
    <p:extLst>
      <p:ext uri="{BB962C8B-B14F-4D97-AF65-F5344CB8AC3E}">
        <p14:creationId xmlns:p14="http://schemas.microsoft.com/office/powerpoint/2010/main" val="720598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53A19F-FDD4-4D04-895D-42AD0FA4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96" y="488609"/>
            <a:ext cx="4696912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D" sz="2800" noProof="1">
                <a:solidFill>
                  <a:schemeClr val="bg1"/>
                </a:solidFill>
              </a:rPr>
              <a:t>Semua tentang ke-duniawi-an sudah diucapkan di atas, saatnya tentang UKHROWI</a:t>
            </a:r>
            <a:endParaRPr lang="en-ID" sz="2800" noProof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E8CBF-EC95-4A6D-9A51-145EA411EE63}"/>
              </a:ext>
            </a:extLst>
          </p:cNvPr>
          <p:cNvSpPr txBox="1"/>
          <p:nvPr/>
        </p:nvSpPr>
        <p:spPr>
          <a:xfrm>
            <a:off x="614860" y="2290652"/>
            <a:ext cx="5084312" cy="33728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noProof="1">
                <a:solidFill>
                  <a:schemeClr val="bg1">
                    <a:alpha val="80000"/>
                  </a:schemeClr>
                </a:solidFill>
              </a:rPr>
              <a:t>Jangan pernah tinggalin SHOLAT Tyo, walaupun gw bukan Muslim yg baik, tapi yaa masih lebih bagus gw lah yaa dibanding lu, wakakkaak (canda).. </a:t>
            </a:r>
            <a:endParaRPr lang="en-US" sz="1700" noProof="1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noProof="1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noProof="1">
                <a:solidFill>
                  <a:schemeClr val="bg1">
                    <a:alpha val="80000"/>
                  </a:schemeClr>
                </a:solidFill>
              </a:rPr>
              <a:t>Intinya jangan pernah tinggalin SHOLAT 5 waktu di manapun dan kapanpun</a:t>
            </a:r>
            <a:endParaRPr lang="en-US" sz="1700" noProof="1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noProof="1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noProof="1">
                <a:solidFill>
                  <a:schemeClr val="bg1">
                    <a:alpha val="80000"/>
                  </a:schemeClr>
                </a:solidFill>
              </a:rPr>
              <a:t>Sejauh apapun lu ngejar karir dan JODOH (entah cewe atau cowo) di dunia, gak ada NILAI-nya di hadapan Allah, kalo lu gak SHOLAT !!!</a:t>
            </a:r>
            <a:endParaRPr lang="en-US" sz="1700" noProof="1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1700" noProof="1"/>
            </a:br>
            <a:br>
              <a:rPr lang="en-US" sz="1700" noProof="1"/>
            </a:br>
            <a:r>
              <a:rPr lang="en-US" sz="1700" noProof="1">
                <a:solidFill>
                  <a:schemeClr val="bg1">
                    <a:alpha val="80000"/>
                  </a:schemeClr>
                </a:solidFill>
              </a:rPr>
              <a:t>- Aditrian Rahim -</a:t>
            </a:r>
            <a:endParaRPr lang="en-US" sz="1700" noProof="1">
              <a:solidFill>
                <a:schemeClr val="bg1">
                  <a:alpha val="80000"/>
                </a:schemeClr>
              </a:solidFill>
              <a:cs typeface="Calibri" panose="020F0502020204030204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13E511E-67FA-42E2-A5E9-FC9B6371C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" r="33440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8" name="Group 31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33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00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E1F52-3C70-4D45-801C-13F4D10C4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en-US" sz="5600" b="1" dirty="0">
                <a:solidFill>
                  <a:srgbClr val="FFFFFF"/>
                </a:solidFill>
                <a:cs typeface="Calibri Light"/>
              </a:rPr>
              <a:t>Good Luck Mas Tyo!</a:t>
            </a:r>
            <a:endParaRPr lang="en-US" sz="5600" dirty="0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D9D0-2C73-434A-AA18-C2E95F052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Semoga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sukses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selalu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,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dimudahkan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jalannya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dalam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meniti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karir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dimanapun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 dan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dengan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siapapun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, </a:t>
            </a:r>
            <a:r>
              <a:rPr lang="en-US" sz="2000" b="1" dirty="0" err="1">
                <a:solidFill>
                  <a:schemeClr val="tx1">
                    <a:alpha val="80000"/>
                  </a:schemeClr>
                </a:solidFill>
                <a:cs typeface="Calibri"/>
              </a:rPr>
              <a:t>Aamiin</a:t>
            </a:r>
            <a:r>
              <a:rPr lang="en-US" sz="2000" b="1" dirty="0">
                <a:solidFill>
                  <a:schemeClr val="tx1">
                    <a:alpha val="80000"/>
                  </a:schemeClr>
                </a:solidFill>
                <a:cs typeface="Calibri"/>
              </a:rPr>
              <a:t>.</a:t>
            </a:r>
            <a:endParaRPr lang="en-US">
              <a:solidFill>
                <a:schemeClr val="tx1">
                  <a:alpha val="80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cs typeface="Calibri"/>
              </a:rPr>
              <a:t>- Arin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75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2"/>
          <a:stretch/>
        </p:blipFill>
        <p:spPr>
          <a:xfrm>
            <a:off x="6042651" y="814059"/>
            <a:ext cx="6149349" cy="4612012"/>
          </a:xfr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1140"/>
            <a:ext cx="6157134" cy="461785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03023" y="5803323"/>
            <a:ext cx="53896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>
                <a:latin typeface="Century Gothic"/>
              </a:rPr>
              <a:t>17 Maret 2020</a:t>
            </a:r>
            <a:endParaRPr lang="en-US"/>
          </a:p>
          <a:p>
            <a:pPr algn="ctr"/>
            <a:r>
              <a:rPr lang="en-US">
                <a:latin typeface="Century Gothic"/>
              </a:rPr>
              <a:t>Good luck finding better teammates than us!;)</a:t>
            </a:r>
            <a:endParaRPr lang="en-US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495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95397" y="41892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600">
                <a:latin typeface="Chiller" panose="04020404031007020602" pitchFamily="82" charset="0"/>
              </a:rPr>
              <a:t>See You Again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B8108A-F2BE-4184-954B-37CADC960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0" r="209" b="13598"/>
          <a:stretch/>
        </p:blipFill>
        <p:spPr>
          <a:xfrm>
            <a:off x="4035469" y="2861154"/>
            <a:ext cx="4977013" cy="3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96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68" r="25" b="6516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8059" y="948083"/>
            <a:ext cx="4136568" cy="27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4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338F-A801-47C8-A429-C0CDAC29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Yg saya segani, heeeharianto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49671BB-23F6-40E9-9A1F-3D88461CDF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3766" b="-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82581-46DD-4B58-9E06-BE0D991A1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4329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/>
              <a:t>Gue </a:t>
            </a:r>
            <a:r>
              <a:rPr lang="en-US" sz="1500" err="1"/>
              <a:t>dibilang</a:t>
            </a:r>
            <a:r>
              <a:rPr lang="en-US" sz="1500"/>
              <a:t> </a:t>
            </a:r>
            <a:r>
              <a:rPr lang="en-US" sz="1500" err="1"/>
              <a:t>terkejut</a:t>
            </a:r>
            <a:r>
              <a:rPr lang="en-US" sz="1500"/>
              <a:t> </a:t>
            </a:r>
            <a:r>
              <a:rPr lang="en-US" sz="1500" err="1"/>
              <a:t>atas</a:t>
            </a:r>
            <a:r>
              <a:rPr lang="en-US" sz="1500"/>
              <a:t> (((</a:t>
            </a:r>
            <a:r>
              <a:rPr lang="en-US" sz="1500" err="1"/>
              <a:t>kepergian</a:t>
            </a:r>
            <a:r>
              <a:rPr lang="en-US" sz="1500"/>
              <a:t>))) lo </a:t>
            </a:r>
            <a:r>
              <a:rPr lang="en-US" sz="1500" err="1"/>
              <a:t>sih</a:t>
            </a:r>
            <a:r>
              <a:rPr lang="en-US" sz="1500"/>
              <a:t> </a:t>
            </a:r>
            <a:r>
              <a:rPr lang="en-US" sz="1500" err="1"/>
              <a:t>ga</a:t>
            </a:r>
            <a:r>
              <a:rPr lang="en-US" sz="1500"/>
              <a:t> juga </a:t>
            </a:r>
            <a:r>
              <a:rPr lang="en-US" sz="1500" err="1"/>
              <a:t>yo</a:t>
            </a:r>
            <a:r>
              <a:rPr lang="en-US" sz="1500"/>
              <a:t>. Tapi </a:t>
            </a:r>
            <a:r>
              <a:rPr lang="en-US" sz="1500" err="1"/>
              <a:t>sampe</a:t>
            </a:r>
            <a:r>
              <a:rPr lang="en-US" sz="1500"/>
              <a:t> </a:t>
            </a:r>
            <a:r>
              <a:rPr lang="en-US" sz="1500" err="1"/>
              <a:t>sekarang</a:t>
            </a:r>
            <a:r>
              <a:rPr lang="en-US" sz="1500"/>
              <a:t> kayak </a:t>
            </a:r>
            <a:r>
              <a:rPr lang="en-US" sz="1500" err="1"/>
              <a:t>masih</a:t>
            </a:r>
            <a:r>
              <a:rPr lang="en-US" sz="1500"/>
              <a:t> </a:t>
            </a:r>
            <a:r>
              <a:rPr lang="en-US" sz="1500" err="1"/>
              <a:t>kaget</a:t>
            </a:r>
            <a:r>
              <a:rPr lang="en-US" sz="1500"/>
              <a:t> dan </a:t>
            </a:r>
            <a:r>
              <a:rPr lang="en-US" sz="1500" err="1"/>
              <a:t>ga</a:t>
            </a:r>
            <a:r>
              <a:rPr lang="en-US" sz="1500"/>
              <a:t> </a:t>
            </a:r>
            <a:r>
              <a:rPr lang="en-US" sz="1500" err="1"/>
              <a:t>rela</a:t>
            </a:r>
            <a:r>
              <a:rPr lang="en-US" sz="1500"/>
              <a:t> </a:t>
            </a:r>
            <a:r>
              <a:rPr lang="en-US" sz="1500" err="1"/>
              <a:t>gitu</a:t>
            </a:r>
            <a:r>
              <a:rPr lang="en-US" sz="1500"/>
              <a:t> masa T.T</a:t>
            </a:r>
            <a:endParaRPr lang="en-US" sz="15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err="1"/>
              <a:t>Terima</a:t>
            </a:r>
            <a:r>
              <a:rPr lang="en-US" sz="1500"/>
              <a:t> </a:t>
            </a:r>
            <a:r>
              <a:rPr lang="en-US" sz="1500" err="1"/>
              <a:t>kasih</a:t>
            </a:r>
            <a:r>
              <a:rPr lang="en-US" sz="1500"/>
              <a:t> </a:t>
            </a:r>
            <a:r>
              <a:rPr lang="en-US" sz="1500" err="1"/>
              <a:t>ya</a:t>
            </a:r>
            <a:r>
              <a:rPr lang="en-US" sz="1500"/>
              <a:t> </a:t>
            </a:r>
            <a:r>
              <a:rPr lang="en-US" sz="1500" err="1"/>
              <a:t>tyo</a:t>
            </a:r>
            <a:r>
              <a:rPr lang="en-US" sz="1500"/>
              <a:t> </a:t>
            </a:r>
            <a:r>
              <a:rPr lang="en-US" sz="1500" err="1"/>
              <a:t>atas</a:t>
            </a:r>
            <a:r>
              <a:rPr lang="en-US" sz="1500"/>
              <a:t> </a:t>
            </a:r>
            <a:r>
              <a:rPr lang="en-US" sz="1500" err="1"/>
              <a:t>semua</a:t>
            </a:r>
            <a:r>
              <a:rPr lang="en-US" sz="1500"/>
              <a:t> knowledge </a:t>
            </a:r>
            <a:r>
              <a:rPr lang="en-US" sz="1500" err="1"/>
              <a:t>yg</a:t>
            </a:r>
            <a:r>
              <a:rPr lang="en-US" sz="1500"/>
              <a:t> </a:t>
            </a:r>
            <a:r>
              <a:rPr lang="en-US" sz="1500" err="1"/>
              <a:t>sudah</a:t>
            </a:r>
            <a:r>
              <a:rPr lang="en-US" sz="1500"/>
              <a:t> </a:t>
            </a:r>
            <a:r>
              <a:rPr lang="en-US" sz="1500" err="1"/>
              <a:t>anda</a:t>
            </a:r>
            <a:r>
              <a:rPr lang="en-US" sz="1500"/>
              <a:t> </a:t>
            </a:r>
            <a:r>
              <a:rPr lang="en-US" sz="1500" err="1"/>
              <a:t>usahakan</a:t>
            </a:r>
            <a:r>
              <a:rPr lang="en-US" sz="1500"/>
              <a:t> </a:t>
            </a:r>
            <a:r>
              <a:rPr lang="en-US" sz="1500" err="1"/>
              <a:t>utk</a:t>
            </a:r>
            <a:r>
              <a:rPr lang="en-US" sz="1500"/>
              <a:t> </a:t>
            </a:r>
            <a:r>
              <a:rPr lang="en-US" sz="1500" err="1"/>
              <a:t>saya</a:t>
            </a:r>
            <a:r>
              <a:rPr lang="en-US" sz="1500"/>
              <a:t> </a:t>
            </a:r>
            <a:r>
              <a:rPr lang="en-US" sz="1500" err="1"/>
              <a:t>mengerti</a:t>
            </a:r>
            <a:r>
              <a:rPr lang="en-US" sz="1500"/>
              <a:t>. </a:t>
            </a:r>
            <a:r>
              <a:rPr lang="en-US" sz="1500" err="1"/>
              <a:t>Jujur</a:t>
            </a:r>
            <a:r>
              <a:rPr lang="en-US" sz="1500"/>
              <a:t> </a:t>
            </a:r>
            <a:r>
              <a:rPr lang="en-US" sz="1500" err="1"/>
              <a:t>tyo</a:t>
            </a:r>
            <a:r>
              <a:rPr lang="en-US" sz="1500"/>
              <a:t> mentor </a:t>
            </a:r>
            <a:r>
              <a:rPr lang="en-US" sz="1500" err="1"/>
              <a:t>yg</a:t>
            </a:r>
            <a:r>
              <a:rPr lang="en-US" sz="1500"/>
              <a:t> </a:t>
            </a:r>
            <a:r>
              <a:rPr lang="en-US" sz="1500" err="1"/>
              <a:t>baik</a:t>
            </a:r>
            <a:r>
              <a:rPr lang="en-US" sz="1500"/>
              <a:t>. Cuma </a:t>
            </a:r>
            <a:r>
              <a:rPr lang="en-US" sz="1500" err="1"/>
              <a:t>gabisa</a:t>
            </a:r>
            <a:r>
              <a:rPr lang="en-US" sz="1500"/>
              <a:t> </a:t>
            </a:r>
            <a:r>
              <a:rPr lang="en-US" sz="1500" err="1"/>
              <a:t>mengimbangi</a:t>
            </a:r>
            <a:r>
              <a:rPr lang="en-US" sz="1500"/>
              <a:t> pace </a:t>
            </a:r>
            <a:r>
              <a:rPr lang="en-US" sz="1500" err="1"/>
              <a:t>yg</a:t>
            </a:r>
            <a:r>
              <a:rPr lang="en-US" sz="1500"/>
              <a:t> </a:t>
            </a:r>
            <a:r>
              <a:rPr lang="en-US" sz="1500" err="1"/>
              <a:t>diajarin</a:t>
            </a:r>
            <a:r>
              <a:rPr lang="en-US" sz="1500"/>
              <a:t> </a:t>
            </a:r>
            <a:r>
              <a:rPr lang="en-US" sz="1500" err="1"/>
              <a:t>aja</a:t>
            </a:r>
            <a:r>
              <a:rPr lang="en-US" sz="1500"/>
              <a:t>. Tyo </a:t>
            </a:r>
            <a:r>
              <a:rPr lang="en-US" sz="1500" err="1"/>
              <a:t>kan</a:t>
            </a:r>
            <a:r>
              <a:rPr lang="en-US" sz="1500"/>
              <a:t> </a:t>
            </a:r>
            <a:r>
              <a:rPr lang="en-US" sz="1500" err="1"/>
              <a:t>pinter</a:t>
            </a:r>
            <a:r>
              <a:rPr lang="en-US" sz="1500"/>
              <a:t>, </a:t>
            </a:r>
            <a:r>
              <a:rPr lang="en-US" sz="1500" err="1"/>
              <a:t>cepat</a:t>
            </a:r>
            <a:r>
              <a:rPr lang="en-US" sz="1500"/>
              <a:t> </a:t>
            </a:r>
            <a:r>
              <a:rPr lang="en-US" sz="1500" err="1"/>
              <a:t>tanggap</a:t>
            </a:r>
            <a:r>
              <a:rPr lang="en-US" sz="1500"/>
              <a:t>, dan lo </a:t>
            </a:r>
            <a:r>
              <a:rPr lang="en-US" sz="1500" err="1"/>
              <a:t>menyamakan</a:t>
            </a:r>
            <a:r>
              <a:rPr lang="en-US" sz="1500"/>
              <a:t> </a:t>
            </a:r>
            <a:r>
              <a:rPr lang="en-US" sz="1500" err="1"/>
              <a:t>kecepatan</a:t>
            </a:r>
            <a:r>
              <a:rPr lang="en-US" sz="1500"/>
              <a:t> lo </a:t>
            </a:r>
            <a:r>
              <a:rPr lang="en-US" sz="1500" err="1"/>
              <a:t>sama</a:t>
            </a:r>
            <a:r>
              <a:rPr lang="en-US" sz="1500"/>
              <a:t>  (((</a:t>
            </a:r>
            <a:r>
              <a:rPr lang="en-US" sz="1500" err="1"/>
              <a:t>anak</a:t>
            </a:r>
            <a:r>
              <a:rPr lang="en-US" sz="1500"/>
              <a:t> </a:t>
            </a:r>
            <a:r>
              <a:rPr lang="en-US" sz="1500" err="1"/>
              <a:t>didik</a:t>
            </a:r>
            <a:r>
              <a:rPr lang="en-US" sz="1500"/>
              <a:t>))) lo </a:t>
            </a:r>
            <a:r>
              <a:rPr lang="en-US" sz="1500" err="1"/>
              <a:t>yo</a:t>
            </a:r>
            <a:r>
              <a:rPr lang="en-US" sz="1500"/>
              <a:t>, </a:t>
            </a:r>
            <a:r>
              <a:rPr lang="en-US" sz="1500" err="1"/>
              <a:t>ya</a:t>
            </a:r>
            <a:r>
              <a:rPr lang="en-US" sz="1500"/>
              <a:t> </a:t>
            </a:r>
            <a:r>
              <a:rPr lang="en-US" sz="1500" err="1"/>
              <a:t>sulit</a:t>
            </a:r>
            <a:r>
              <a:rPr lang="en-US" sz="1500"/>
              <a:t> </a:t>
            </a:r>
            <a:r>
              <a:rPr lang="en-US" sz="1500" err="1"/>
              <a:t>jujur</a:t>
            </a:r>
            <a:r>
              <a:rPr lang="en-US" sz="1500"/>
              <a:t>. </a:t>
            </a:r>
            <a:r>
              <a:rPr lang="en-US" sz="1500" err="1"/>
              <a:t>Makanya</a:t>
            </a:r>
            <a:r>
              <a:rPr lang="en-US" sz="1500"/>
              <a:t> </a:t>
            </a:r>
            <a:r>
              <a:rPr lang="en-US" sz="1500" err="1"/>
              <a:t>gue</a:t>
            </a:r>
            <a:r>
              <a:rPr lang="en-US" sz="1500"/>
              <a:t> </a:t>
            </a:r>
            <a:r>
              <a:rPr lang="en-US" sz="1500" err="1"/>
              <a:t>jaraaaang</a:t>
            </a:r>
            <a:r>
              <a:rPr lang="en-US" sz="1500"/>
              <a:t> </a:t>
            </a:r>
            <a:r>
              <a:rPr lang="en-US" sz="1500" err="1"/>
              <a:t>banget</a:t>
            </a:r>
            <a:r>
              <a:rPr lang="en-US" sz="1500"/>
              <a:t> </a:t>
            </a:r>
            <a:r>
              <a:rPr lang="en-US" sz="1500" err="1"/>
              <a:t>nanya</a:t>
            </a:r>
            <a:r>
              <a:rPr lang="en-US" sz="1500"/>
              <a:t> </a:t>
            </a:r>
            <a:r>
              <a:rPr lang="en-US" sz="1500" err="1"/>
              <a:t>ke</a:t>
            </a:r>
            <a:r>
              <a:rPr lang="en-US" sz="1500"/>
              <a:t> </a:t>
            </a:r>
            <a:r>
              <a:rPr lang="en-US" sz="1500" err="1"/>
              <a:t>tyo</a:t>
            </a:r>
            <a:r>
              <a:rPr lang="en-US" sz="1500"/>
              <a:t>. </a:t>
            </a:r>
            <a:r>
              <a:rPr lang="en-US" sz="1500" err="1"/>
              <a:t>Meski</a:t>
            </a:r>
            <a:r>
              <a:rPr lang="en-US" sz="1500"/>
              <a:t> </a:t>
            </a:r>
            <a:r>
              <a:rPr lang="en-US" sz="1500" err="1"/>
              <a:t>mimik</a:t>
            </a:r>
            <a:r>
              <a:rPr lang="en-US" sz="1500"/>
              <a:t> </a:t>
            </a:r>
            <a:r>
              <a:rPr lang="en-US" sz="1500" err="1"/>
              <a:t>mukanya</a:t>
            </a:r>
            <a:r>
              <a:rPr lang="en-US" sz="1500"/>
              <a:t> </a:t>
            </a:r>
            <a:r>
              <a:rPr lang="en-US" sz="1500" err="1"/>
              <a:t>garang</a:t>
            </a:r>
            <a:r>
              <a:rPr lang="en-US" sz="1500"/>
              <a:t>, </a:t>
            </a:r>
            <a:r>
              <a:rPr lang="en-US" sz="1500" err="1"/>
              <a:t>aslinya</a:t>
            </a:r>
            <a:r>
              <a:rPr lang="en-US" sz="1500"/>
              <a:t> </a:t>
            </a:r>
            <a:r>
              <a:rPr lang="en-US" sz="1500" err="1"/>
              <a:t>baik</a:t>
            </a:r>
            <a:r>
              <a:rPr lang="en-US" sz="1500"/>
              <a:t> </a:t>
            </a:r>
            <a:r>
              <a:rPr lang="en-US" sz="1500" err="1"/>
              <a:t>padahal</a:t>
            </a:r>
            <a:r>
              <a:rPr lang="en-US" sz="1500"/>
              <a:t>.</a:t>
            </a:r>
            <a:endParaRPr lang="en-US" sz="15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err="1"/>
              <a:t>Kenapa</a:t>
            </a:r>
            <a:r>
              <a:rPr lang="en-US" sz="1500"/>
              <a:t> </a:t>
            </a:r>
            <a:r>
              <a:rPr lang="en-US" sz="1500" err="1"/>
              <a:t>sih</a:t>
            </a:r>
            <a:r>
              <a:rPr lang="en-US" sz="1500"/>
              <a:t> </a:t>
            </a:r>
            <a:r>
              <a:rPr lang="en-US" sz="1500" err="1"/>
              <a:t>yo</a:t>
            </a:r>
            <a:r>
              <a:rPr lang="en-US" sz="1500"/>
              <a:t> </a:t>
            </a:r>
            <a:r>
              <a:rPr lang="en-US" sz="1500" err="1"/>
              <a:t>kalo</a:t>
            </a:r>
            <a:r>
              <a:rPr lang="en-US" sz="1500"/>
              <a:t> </a:t>
            </a:r>
            <a:r>
              <a:rPr lang="en-US" sz="1500" err="1"/>
              <a:t>foto</a:t>
            </a:r>
            <a:r>
              <a:rPr lang="en-US" sz="1500"/>
              <a:t>, </a:t>
            </a:r>
            <a:r>
              <a:rPr lang="en-US" sz="1500" err="1"/>
              <a:t>komuk</a:t>
            </a:r>
            <a:r>
              <a:rPr lang="en-US" sz="1500"/>
              <a:t> </a:t>
            </a:r>
            <a:r>
              <a:rPr lang="en-US" sz="1500" err="1"/>
              <a:t>lu</a:t>
            </a:r>
            <a:r>
              <a:rPr lang="en-US" sz="1500"/>
              <a:t> </a:t>
            </a:r>
            <a:r>
              <a:rPr lang="en-US" sz="1500" err="1"/>
              <a:t>ga</a:t>
            </a:r>
            <a:r>
              <a:rPr lang="en-US" sz="1500"/>
              <a:t> normal </a:t>
            </a:r>
            <a:r>
              <a:rPr lang="en-US" sz="1500" err="1"/>
              <a:t>begitu</a:t>
            </a:r>
            <a:r>
              <a:rPr lang="en-US" sz="1500"/>
              <a:t>, </a:t>
            </a:r>
            <a:r>
              <a:rPr lang="en-US" sz="1500" err="1"/>
              <a:t>kenapa</a:t>
            </a:r>
            <a:r>
              <a:rPr lang="en-US" sz="1500"/>
              <a:t> </a:t>
            </a:r>
            <a:r>
              <a:rPr lang="en-US" sz="1500" err="1"/>
              <a:t>yo</a:t>
            </a:r>
            <a:r>
              <a:rPr lang="en-US" sz="1500"/>
              <a:t>? </a:t>
            </a:r>
            <a:r>
              <a:rPr lang="en-US" sz="1500" err="1"/>
              <a:t>Padahal</a:t>
            </a:r>
            <a:r>
              <a:rPr lang="en-US" sz="1500"/>
              <a:t> </a:t>
            </a:r>
            <a:r>
              <a:rPr lang="en-US" sz="1500" err="1"/>
              <a:t>senyum</a:t>
            </a:r>
            <a:r>
              <a:rPr lang="en-US" sz="1500"/>
              <a:t> </a:t>
            </a:r>
            <a:r>
              <a:rPr lang="en-US" sz="1500" err="1"/>
              <a:t>pepsodent</a:t>
            </a:r>
            <a:r>
              <a:rPr lang="en-US" sz="1500"/>
              <a:t> kayak </a:t>
            </a:r>
            <a:r>
              <a:rPr lang="en-US" sz="1500" err="1"/>
              <a:t>yg</a:t>
            </a:r>
            <a:r>
              <a:rPr lang="en-US" sz="1500"/>
              <a:t> </a:t>
            </a:r>
            <a:r>
              <a:rPr lang="en-US" sz="1500" err="1"/>
              <a:t>ujung</a:t>
            </a:r>
            <a:r>
              <a:rPr lang="en-US" sz="1500"/>
              <a:t> </a:t>
            </a:r>
            <a:r>
              <a:rPr lang="en-US" sz="1500" err="1"/>
              <a:t>kan</a:t>
            </a:r>
            <a:r>
              <a:rPr lang="en-US" sz="1500"/>
              <a:t> bagus2 </a:t>
            </a:r>
            <a:r>
              <a:rPr lang="en-US" sz="1500" err="1"/>
              <a:t>aja</a:t>
            </a:r>
            <a:r>
              <a:rPr lang="en-US" sz="1500"/>
              <a:t> </a:t>
            </a:r>
            <a:r>
              <a:rPr lang="en-US" sz="1500" err="1"/>
              <a:t>yo</a:t>
            </a:r>
            <a:r>
              <a:rPr lang="en-US" sz="1500"/>
              <a:t>. Plis </a:t>
            </a:r>
            <a:r>
              <a:rPr lang="en-US" sz="1500" err="1"/>
              <a:t>jawab</a:t>
            </a:r>
            <a:r>
              <a:rPr lang="en-US" sz="1500"/>
              <a:t> </a:t>
            </a:r>
            <a:r>
              <a:rPr lang="en-US" sz="1500" err="1"/>
              <a:t>kenapa</a:t>
            </a:r>
            <a:r>
              <a:rPr lang="en-US" sz="1500"/>
              <a:t>!</a:t>
            </a:r>
            <a:endParaRPr lang="en-US" sz="15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cs typeface="Calibri"/>
              </a:rPr>
              <a:t>Satu </a:t>
            </a:r>
            <a:r>
              <a:rPr lang="en-US" sz="1500" err="1">
                <a:cs typeface="Calibri"/>
              </a:rPr>
              <a:t>lagi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nih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yo</a:t>
            </a:r>
            <a:r>
              <a:rPr lang="en-US" sz="1500">
                <a:cs typeface="Calibri"/>
              </a:rPr>
              <a:t>, </a:t>
            </a:r>
            <a:r>
              <a:rPr lang="en-US" sz="1500" err="1">
                <a:cs typeface="Calibri"/>
              </a:rPr>
              <a:t>bukan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dari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mayora</a:t>
            </a:r>
            <a:r>
              <a:rPr lang="en-US" sz="1500">
                <a:cs typeface="Calibri"/>
              </a:rPr>
              <a:t>. Lo </a:t>
            </a:r>
            <a:r>
              <a:rPr lang="en-US" sz="1500" err="1">
                <a:cs typeface="Calibri"/>
              </a:rPr>
              <a:t>bisa</a:t>
            </a:r>
            <a:r>
              <a:rPr lang="en-US" sz="1500">
                <a:cs typeface="Calibri"/>
              </a:rPr>
              <a:t> dong stop </a:t>
            </a:r>
            <a:r>
              <a:rPr lang="en-US" sz="1500" err="1">
                <a:cs typeface="Calibri"/>
              </a:rPr>
              <a:t>bilang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akun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ig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gue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ada</a:t>
            </a:r>
            <a:r>
              <a:rPr lang="en-US" sz="1500">
                <a:cs typeface="Calibri"/>
              </a:rPr>
              <a:t> 2? Kan </a:t>
            </a:r>
            <a:r>
              <a:rPr lang="en-US" sz="1500" err="1">
                <a:cs typeface="Calibri"/>
              </a:rPr>
              <a:t>sengaja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yg</a:t>
            </a:r>
            <a:r>
              <a:rPr lang="en-US" sz="1500">
                <a:cs typeface="Calibri"/>
              </a:rPr>
              <a:t> 1 </a:t>
            </a:r>
            <a:r>
              <a:rPr lang="en-US" sz="1500" err="1">
                <a:cs typeface="Calibri"/>
              </a:rPr>
              <a:t>dibikin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untuk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pencitraan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yo</a:t>
            </a:r>
            <a:r>
              <a:rPr lang="en-US" sz="1500">
                <a:cs typeface="Calibri"/>
              </a:rPr>
              <a:t>. </a:t>
            </a:r>
            <a:r>
              <a:rPr lang="en-US" sz="1500" err="1">
                <a:cs typeface="Calibri"/>
              </a:rPr>
              <a:t>Rahasiaaaaa</a:t>
            </a:r>
            <a:r>
              <a:rPr lang="en-US" sz="1500">
                <a:cs typeface="Calibri"/>
              </a:rPr>
              <a:t> </a:t>
            </a:r>
            <a:r>
              <a:rPr lang="en-US" sz="1500" err="1">
                <a:cs typeface="Calibri"/>
              </a:rPr>
              <a:t>woy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167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r="15000"/>
          <a:stretch/>
        </p:blipFill>
        <p:spPr>
          <a:xfrm>
            <a:off x="0" y="0"/>
            <a:ext cx="61087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9" t="4762" r="13492"/>
          <a:stretch/>
        </p:blipFill>
        <p:spPr>
          <a:xfrm>
            <a:off x="5899933" y="0"/>
            <a:ext cx="6083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8B23C-166B-4971-8A68-734DEB0C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600000">
            <a:off x="6174757" y="1105610"/>
            <a:ext cx="4255125" cy="1297305"/>
          </a:xfrm>
        </p:spPr>
        <p:txBody>
          <a:bodyPr anchor="ctr">
            <a:normAutofit/>
          </a:bodyPr>
          <a:lstStyle/>
          <a:p>
            <a:pPr algn="ctr"/>
            <a:r>
              <a:rPr lang="en-US" sz="1800">
                <a:latin typeface="Gabriola"/>
                <a:cs typeface="Calibri Light"/>
              </a:rPr>
              <a:t>OOT </a:t>
            </a:r>
            <a:r>
              <a:rPr lang="en-US" sz="1800" err="1">
                <a:latin typeface="Gabriola"/>
                <a:cs typeface="Calibri Light"/>
              </a:rPr>
              <a:t>dikit</a:t>
            </a:r>
            <a:r>
              <a:rPr lang="en-US" sz="1800">
                <a:latin typeface="Gabriola"/>
                <a:cs typeface="Calibri Light"/>
              </a:rPr>
              <a:t>: Foto </a:t>
            </a:r>
            <a:r>
              <a:rPr lang="en-US" sz="1800" err="1">
                <a:latin typeface="Gabriola"/>
                <a:cs typeface="Calibri Light"/>
              </a:rPr>
              <a:t>barusan</a:t>
            </a:r>
            <a:r>
              <a:rPr lang="en-US" sz="1800">
                <a:latin typeface="Gabriola"/>
                <a:cs typeface="Calibri Light"/>
              </a:rPr>
              <a:t> </a:t>
            </a:r>
            <a:r>
              <a:rPr lang="en-US" sz="1800" err="1">
                <a:latin typeface="Gabriola"/>
                <a:cs typeface="Calibri Light"/>
              </a:rPr>
              <a:t>itu</a:t>
            </a:r>
            <a:r>
              <a:rPr lang="en-US" sz="1800">
                <a:latin typeface="Gabriola"/>
                <a:cs typeface="Calibri Light"/>
              </a:rPr>
              <a:t> </a:t>
            </a:r>
            <a:r>
              <a:rPr lang="en-US" sz="1800" err="1">
                <a:latin typeface="Gabriola"/>
                <a:cs typeface="Calibri Light"/>
              </a:rPr>
              <a:t>simulasi</a:t>
            </a:r>
            <a:r>
              <a:rPr lang="en-US" sz="1800">
                <a:latin typeface="Gabriola"/>
                <a:cs typeface="Calibri Light"/>
              </a:rPr>
              <a:t> Weight Gain </a:t>
            </a:r>
            <a:r>
              <a:rPr lang="en-US" sz="1800" err="1">
                <a:latin typeface="Gabriola"/>
                <a:cs typeface="Calibri Light"/>
              </a:rPr>
              <a:t>ya</a:t>
            </a:r>
            <a:r>
              <a:rPr lang="en-US" sz="1800">
                <a:latin typeface="Gabriola"/>
                <a:cs typeface="Calibri Light"/>
              </a:rPr>
              <a:t>? :p</a:t>
            </a:r>
            <a:endParaRPr lang="en-US" sz="1800">
              <a:latin typeface="Gabriola"/>
            </a:endParaRPr>
          </a:p>
        </p:txBody>
      </p:sp>
      <p:sp>
        <p:nvSpPr>
          <p:cNvPr id="1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8F1A-96F5-4E4D-810A-16C953F5F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526" y="1178180"/>
            <a:ext cx="4195461" cy="45090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Ga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akan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lagi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terdengar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suara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genjreng2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gitar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,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ato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destak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destuk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drum,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ato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suara2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misterius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lain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setelah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jam 6 sore.. (well,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selama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WFH juga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udah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ga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terdengar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sih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:p)</a:t>
            </a:r>
            <a:endParaRPr lang="en-US" sz="2000">
              <a:solidFill>
                <a:schemeClr val="bg1"/>
              </a:solidFill>
              <a:latin typeface="Trebuchet MS"/>
            </a:endParaRPr>
          </a:p>
          <a:p>
            <a:pPr marL="0" indent="0" algn="ctr">
              <a:buNone/>
            </a:pPr>
            <a:endParaRPr lang="en-US" sz="2000">
              <a:solidFill>
                <a:schemeClr val="bg1"/>
              </a:solidFill>
              <a:latin typeface="Trebuchet MS"/>
              <a:cs typeface="Calibri" panose="020F0502020204030204"/>
            </a:endParaRPr>
          </a:p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Selamat dan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sukses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atas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kelulusannya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dari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Idemia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Jakarta Campus,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semoga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betah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dan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bahagia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di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tempat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yang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baru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, dan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semoga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 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tercapai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semua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Trebuchet MS"/>
                <a:cs typeface="Calibri" panose="020F0502020204030204"/>
              </a:rPr>
              <a:t>cita-citamu</a:t>
            </a:r>
            <a:r>
              <a:rPr lang="en-US" sz="2000">
                <a:solidFill>
                  <a:schemeClr val="bg1"/>
                </a:solidFill>
                <a:latin typeface="Trebuchet MS"/>
                <a:cs typeface="Calibri" panose="020F0502020204030204"/>
              </a:rPr>
              <a:t> :)</a:t>
            </a:r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25ABA789-CEE0-4C9D-9BCD-56511D90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97" y="2981880"/>
            <a:ext cx="2743200" cy="30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4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20200122_1616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171" y="914400"/>
            <a:ext cx="8833457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4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square&#10;&#10;Description automatically generated">
            <a:extLst>
              <a:ext uri="{FF2B5EF4-FFF2-40B4-BE49-F238E27FC236}">
                <a16:creationId xmlns:a16="http://schemas.microsoft.com/office/drawing/2014/main" id="{60B317C5-D6B2-4FC3-A068-DFF5D8B69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166" y="3191"/>
            <a:ext cx="4532297" cy="6858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1E84B6-1C86-4AC5-A863-281364F80A00}"/>
              </a:ext>
            </a:extLst>
          </p:cNvPr>
          <p:cNvSpPr txBox="1"/>
          <p:nvPr/>
        </p:nvSpPr>
        <p:spPr>
          <a:xfrm>
            <a:off x="7062591" y="883085"/>
            <a:ext cx="381834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latin typeface="Gabriola"/>
                <a:cs typeface="Calibri"/>
              </a:rPr>
              <a:t>Hei BAPAK </a:t>
            </a:r>
            <a:r>
              <a:rPr lang="en-US" sz="1200" b="1" err="1">
                <a:latin typeface="Gabriola"/>
                <a:cs typeface="Calibri"/>
              </a:rPr>
              <a:t>Harianto</a:t>
            </a:r>
            <a:r>
              <a:rPr lang="en-US" sz="1200" b="1">
                <a:latin typeface="Gabriola"/>
                <a:cs typeface="Calibri"/>
              </a:rPr>
              <a:t> ADRIPRASETYO aka TYO,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87235-C37C-409F-ABEF-794900952902}"/>
              </a:ext>
            </a:extLst>
          </p:cNvPr>
          <p:cNvSpPr txBox="1"/>
          <p:nvPr/>
        </p:nvSpPr>
        <p:spPr>
          <a:xfrm>
            <a:off x="7059330" y="1276481"/>
            <a:ext cx="364089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200" err="1">
                <a:latin typeface="Ink Free"/>
              </a:rPr>
              <a:t>Gua</a:t>
            </a:r>
            <a:r>
              <a:rPr lang="en-US" sz="1200">
                <a:latin typeface="Ink Free"/>
              </a:rPr>
              <a:t> gak tau </a:t>
            </a:r>
            <a:r>
              <a:rPr lang="en-US" sz="1200" err="1">
                <a:latin typeface="Ink Free"/>
              </a:rPr>
              <a:t>nih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mau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ngomong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apa</a:t>
            </a:r>
            <a:r>
              <a:rPr lang="en-US" sz="1200">
                <a:latin typeface="Ink Free"/>
              </a:rPr>
              <a:t>, </a:t>
            </a:r>
            <a:r>
              <a:rPr lang="en-US" sz="1200" err="1">
                <a:latin typeface="Ink Free"/>
              </a:rPr>
              <a:t>antara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sedih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atau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senang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lu</a:t>
            </a:r>
            <a:r>
              <a:rPr lang="en-US" sz="1200">
                <a:latin typeface="Ink Free"/>
              </a:rPr>
              <a:t> resign.. Haha.. To be honest yak </a:t>
            </a:r>
            <a:r>
              <a:rPr lang="en-US" sz="1200" err="1">
                <a:latin typeface="Ink Free"/>
              </a:rPr>
              <a:t>ini</a:t>
            </a:r>
            <a:r>
              <a:rPr lang="en-US" sz="1200">
                <a:latin typeface="Ink Free"/>
              </a:rPr>
              <a:t>.. </a:t>
            </a:r>
            <a:r>
              <a:rPr lang="en-US" sz="1200" err="1">
                <a:latin typeface="Ink Free"/>
              </a:rPr>
              <a:t>Lols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antara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senang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karna</a:t>
            </a:r>
            <a:r>
              <a:rPr lang="en-US" sz="1200">
                <a:latin typeface="Ink Free"/>
              </a:rPr>
              <a:t> di team </a:t>
            </a:r>
            <a:r>
              <a:rPr lang="en-US" sz="1200" err="1">
                <a:latin typeface="Ink Free"/>
              </a:rPr>
              <a:t>gk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ada</a:t>
            </a:r>
            <a:r>
              <a:rPr lang="en-US" sz="1200">
                <a:latin typeface="Ink Free"/>
              </a:rPr>
              <a:t> yang tunda2 </a:t>
            </a:r>
            <a:r>
              <a:rPr lang="en-US" sz="1200" err="1">
                <a:latin typeface="Ink Free"/>
              </a:rPr>
              <a:t>dokumen</a:t>
            </a:r>
            <a:r>
              <a:rPr lang="en-US" sz="1200">
                <a:latin typeface="Ink Free"/>
              </a:rPr>
              <a:t>.. Haha </a:t>
            </a:r>
            <a:r>
              <a:rPr lang="en-US" sz="1200" err="1">
                <a:latin typeface="Ink Free"/>
              </a:rPr>
              <a:t>sedih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karnaa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lu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cabut</a:t>
            </a:r>
            <a:r>
              <a:rPr lang="en-US" sz="1200">
                <a:latin typeface="Ink Free"/>
              </a:rPr>
              <a:t> dan </a:t>
            </a:r>
            <a:r>
              <a:rPr lang="en-US" sz="1200" err="1">
                <a:latin typeface="Ink Free"/>
              </a:rPr>
              <a:t>uda</a:t>
            </a:r>
            <a:r>
              <a:rPr lang="en-US" sz="1200">
                <a:latin typeface="Ink Free"/>
              </a:rPr>
              <a:t> gak </a:t>
            </a:r>
            <a:r>
              <a:rPr lang="en-US" sz="1200" err="1">
                <a:latin typeface="Ink Free"/>
              </a:rPr>
              <a:t>ada</a:t>
            </a:r>
            <a:r>
              <a:rPr lang="en-US" sz="1200">
                <a:latin typeface="Ink Free"/>
              </a:rPr>
              <a:t> yang </a:t>
            </a:r>
            <a:r>
              <a:rPr lang="en-US" sz="1200" err="1">
                <a:latin typeface="Ink Free"/>
              </a:rPr>
              <a:t>ngebacot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gk</a:t>
            </a:r>
            <a:r>
              <a:rPr lang="en-US" sz="1200">
                <a:latin typeface="Ink Free"/>
              </a:rPr>
              <a:t> </a:t>
            </a:r>
            <a:r>
              <a:rPr lang="en-US" sz="1200" err="1">
                <a:latin typeface="Ink Free"/>
              </a:rPr>
              <a:t>jelas</a:t>
            </a:r>
            <a:r>
              <a:rPr lang="en-US" sz="1200">
                <a:latin typeface="Ink Free"/>
              </a:rPr>
              <a:t> dan gak </a:t>
            </a:r>
            <a:r>
              <a:rPr lang="en-US" sz="1200" err="1">
                <a:latin typeface="Ink Free"/>
              </a:rPr>
              <a:t>penting</a:t>
            </a:r>
            <a:r>
              <a:rPr lang="en-US" sz="1200">
                <a:latin typeface="Ink Free"/>
              </a:rPr>
              <a:t>.. </a:t>
            </a:r>
            <a:r>
              <a:rPr lang="en-US" sz="1200" err="1">
                <a:latin typeface="Ink Free"/>
              </a:rPr>
              <a:t>Hahah</a:t>
            </a:r>
            <a:endParaRPr lang="en-US" sz="1200">
              <a:latin typeface="Ink Free"/>
              <a:cs typeface="Calibri"/>
            </a:endParaRPr>
          </a:p>
          <a:p>
            <a:pPr algn="just"/>
            <a:endParaRPr lang="en-US" sz="1200">
              <a:latin typeface="Ink Free"/>
              <a:cs typeface="Calibri"/>
            </a:endParaRPr>
          </a:p>
          <a:p>
            <a:pPr algn="just"/>
            <a:r>
              <a:rPr lang="en-US" sz="1200" err="1">
                <a:latin typeface="Ink Free"/>
                <a:cs typeface="Calibri"/>
              </a:rPr>
              <a:t>Anw</a:t>
            </a:r>
            <a:r>
              <a:rPr lang="en-US" sz="1200">
                <a:latin typeface="Ink Free"/>
                <a:cs typeface="Calibri"/>
              </a:rPr>
              <a:t>, happy graduation yah </a:t>
            </a:r>
            <a:r>
              <a:rPr lang="en-US" sz="1200" err="1">
                <a:latin typeface="Ink Free"/>
                <a:cs typeface="Calibri"/>
              </a:rPr>
              <a:t>tyo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dari</a:t>
            </a:r>
            <a:r>
              <a:rPr lang="en-US" sz="1200">
                <a:latin typeface="Ink Free"/>
                <a:cs typeface="Calibri"/>
              </a:rPr>
              <a:t> IDEMIA, </a:t>
            </a:r>
            <a:r>
              <a:rPr lang="en-US" sz="1200" err="1">
                <a:latin typeface="Ink Free"/>
                <a:cs typeface="Calibri"/>
              </a:rPr>
              <a:t>makasih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banget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buat</a:t>
            </a:r>
            <a:r>
              <a:rPr lang="en-US" sz="1200">
                <a:latin typeface="Ink Free"/>
                <a:cs typeface="Calibri"/>
              </a:rPr>
              <a:t> knowledge yang </a:t>
            </a:r>
            <a:r>
              <a:rPr lang="en-US" sz="1200" err="1">
                <a:latin typeface="Ink Free"/>
                <a:cs typeface="Calibri"/>
              </a:rPr>
              <a:t>dulu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sempat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ngajarin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guaa</a:t>
            </a:r>
            <a:r>
              <a:rPr lang="en-US" sz="1200">
                <a:latin typeface="Ink Free"/>
                <a:cs typeface="Calibri"/>
              </a:rPr>
              <a:t> pas </a:t>
            </a:r>
            <a:r>
              <a:rPr lang="en-US" sz="1200" err="1">
                <a:latin typeface="Ink Free"/>
                <a:cs typeface="Calibri"/>
              </a:rPr>
              <a:t>gua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masih</a:t>
            </a:r>
            <a:r>
              <a:rPr lang="en-US" sz="1200">
                <a:latin typeface="Ink Free"/>
                <a:cs typeface="Calibri"/>
              </a:rPr>
              <a:t> cupu2 </a:t>
            </a:r>
            <a:r>
              <a:rPr lang="en-US" sz="1200" err="1">
                <a:latin typeface="Ink Free"/>
                <a:cs typeface="Calibri"/>
              </a:rPr>
              <a:t>jadi</a:t>
            </a:r>
            <a:r>
              <a:rPr lang="en-US" sz="1200">
                <a:latin typeface="Ink Free"/>
                <a:cs typeface="Calibri"/>
              </a:rPr>
              <a:t> developer, </a:t>
            </a:r>
            <a:r>
              <a:rPr lang="en-US" sz="1200" err="1">
                <a:latin typeface="Ink Free"/>
                <a:cs typeface="Calibri"/>
              </a:rPr>
              <a:t>trus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makasih</a:t>
            </a:r>
            <a:r>
              <a:rPr lang="en-US" sz="1200">
                <a:latin typeface="Ink Free"/>
                <a:cs typeface="Calibri"/>
              </a:rPr>
              <a:t> juga </a:t>
            </a:r>
            <a:r>
              <a:rPr lang="en-US" sz="1200" err="1">
                <a:latin typeface="Ink Free"/>
                <a:cs typeface="Calibri"/>
              </a:rPr>
              <a:t>uda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ngebantuin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sampe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saat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ini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kan</a:t>
            </a:r>
            <a:r>
              <a:rPr lang="en-US" sz="1200">
                <a:latin typeface="Ink Free"/>
                <a:cs typeface="Calibri"/>
              </a:rPr>
              <a:t> (</a:t>
            </a:r>
            <a:r>
              <a:rPr lang="en-US" sz="1200" err="1">
                <a:latin typeface="Ink Free"/>
                <a:cs typeface="Calibri"/>
              </a:rPr>
              <a:t>anw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bantuin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apa</a:t>
            </a:r>
            <a:r>
              <a:rPr lang="en-US" sz="1200">
                <a:latin typeface="Ink Free"/>
                <a:cs typeface="Calibri"/>
              </a:rPr>
              <a:t> yak) oh </a:t>
            </a:r>
            <a:r>
              <a:rPr lang="en-US" sz="1200" err="1">
                <a:latin typeface="Ink Free"/>
                <a:cs typeface="Calibri"/>
              </a:rPr>
              <a:t>itu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ada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deh</a:t>
            </a:r>
            <a:r>
              <a:rPr lang="en-US" sz="1200">
                <a:latin typeface="Ink Free"/>
                <a:cs typeface="Calibri"/>
              </a:rPr>
              <a:t>, </a:t>
            </a:r>
            <a:r>
              <a:rPr lang="en-US" sz="1200" err="1">
                <a:latin typeface="Ink Free"/>
                <a:cs typeface="Calibri"/>
              </a:rPr>
              <a:t>bantuiin</a:t>
            </a:r>
            <a:r>
              <a:rPr lang="en-US" sz="1200">
                <a:latin typeface="Ink Free"/>
                <a:cs typeface="Calibri"/>
              </a:rPr>
              <a:t> team </a:t>
            </a:r>
            <a:r>
              <a:rPr lang="en-US" sz="1200" err="1">
                <a:latin typeface="Ink Free"/>
                <a:cs typeface="Calibri"/>
              </a:rPr>
              <a:t>kita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ikut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lomba</a:t>
            </a:r>
            <a:r>
              <a:rPr lang="en-US" sz="1200">
                <a:latin typeface="Ink Free"/>
                <a:cs typeface="Calibri"/>
              </a:rPr>
              <a:t> OLAHRAGA... </a:t>
            </a:r>
            <a:r>
              <a:rPr lang="en-US" sz="1200" err="1">
                <a:latin typeface="Ink Free"/>
                <a:cs typeface="Calibri"/>
              </a:rPr>
              <a:t>jadi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nanti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penereus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lu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siapa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donk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ini</a:t>
            </a:r>
            <a:r>
              <a:rPr lang="en-US" sz="1200">
                <a:latin typeface="Ink Free"/>
                <a:cs typeface="Calibri"/>
              </a:rPr>
              <a:t> TYO? Kalau </a:t>
            </a:r>
            <a:r>
              <a:rPr lang="en-US" sz="1200" err="1">
                <a:latin typeface="Ink Free"/>
                <a:cs typeface="Calibri"/>
              </a:rPr>
              <a:t>ada</a:t>
            </a:r>
            <a:r>
              <a:rPr lang="en-US" sz="1200">
                <a:latin typeface="Ink Free"/>
                <a:cs typeface="Calibri"/>
              </a:rPr>
              <a:t> lomba2 di </a:t>
            </a:r>
            <a:r>
              <a:rPr lang="en-US" sz="1200" err="1">
                <a:latin typeface="Ink Free"/>
                <a:cs typeface="Calibri"/>
              </a:rPr>
              <a:t>kantor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gitu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kan</a:t>
            </a:r>
            <a:r>
              <a:rPr lang="en-US" sz="1200">
                <a:latin typeface="Ink Free"/>
                <a:cs typeface="Calibri"/>
              </a:rPr>
              <a:t>? Ya kali </a:t>
            </a:r>
            <a:r>
              <a:rPr lang="en-US" sz="1200" err="1">
                <a:latin typeface="Ink Free"/>
                <a:cs typeface="Calibri"/>
              </a:rPr>
              <a:t>guaa</a:t>
            </a:r>
            <a:r>
              <a:rPr lang="en-US" sz="1200">
                <a:latin typeface="Ink Free"/>
                <a:cs typeface="Calibri"/>
              </a:rPr>
              <a:t>.. Hahaha</a:t>
            </a:r>
          </a:p>
          <a:p>
            <a:pPr algn="just"/>
            <a:endParaRPr lang="en-US" sz="1200">
              <a:latin typeface="Ink Free"/>
              <a:cs typeface="Calibri"/>
            </a:endParaRPr>
          </a:p>
          <a:p>
            <a:pPr algn="just"/>
            <a:r>
              <a:rPr lang="en-US" sz="1200">
                <a:latin typeface="Ink Free"/>
                <a:cs typeface="Calibri"/>
              </a:rPr>
              <a:t>Sukses </a:t>
            </a:r>
            <a:r>
              <a:rPr lang="en-US" sz="1200" err="1">
                <a:latin typeface="Ink Free"/>
                <a:cs typeface="Calibri"/>
              </a:rPr>
              <a:t>buat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karier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lu</a:t>
            </a:r>
            <a:r>
              <a:rPr lang="en-US" sz="1200">
                <a:latin typeface="Ink Free"/>
                <a:cs typeface="Calibri"/>
              </a:rPr>
              <a:t> </a:t>
            </a:r>
            <a:r>
              <a:rPr lang="en-US" sz="1200" err="1">
                <a:latin typeface="Ink Free"/>
                <a:cs typeface="Calibri"/>
              </a:rPr>
              <a:t>kedepannya</a:t>
            </a:r>
            <a:r>
              <a:rPr lang="en-US" sz="1200">
                <a:latin typeface="Ink Free"/>
                <a:cs typeface="Calibri"/>
              </a:rPr>
              <a:t>, </a:t>
            </a:r>
            <a:r>
              <a:rPr lang="en-US" sz="1200" err="1">
                <a:latin typeface="Ink Free"/>
                <a:cs typeface="Calibri"/>
              </a:rPr>
              <a:t>semoga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lebih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baik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dari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sini</a:t>
            </a:r>
            <a:r>
              <a:rPr lang="en-US" sz="1200">
                <a:latin typeface="Ink Free"/>
                <a:cs typeface="Calibri"/>
              </a:rPr>
              <a:t> yak.. Habis </a:t>
            </a:r>
            <a:r>
              <a:rPr lang="en-US" sz="1200" err="1">
                <a:latin typeface="Ink Free"/>
                <a:cs typeface="Calibri"/>
              </a:rPr>
              <a:t>itu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semoga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cepat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dapat</a:t>
            </a:r>
            <a:r>
              <a:rPr lang="en-US" sz="1200">
                <a:latin typeface="Ink Free"/>
                <a:cs typeface="Calibri"/>
              </a:rPr>
              <a:t> KAWIN </a:t>
            </a:r>
            <a:r>
              <a:rPr lang="en-US" sz="1200" err="1">
                <a:latin typeface="Ink Free"/>
                <a:cs typeface="Calibri"/>
              </a:rPr>
              <a:t>kalau</a:t>
            </a:r>
            <a:r>
              <a:rPr lang="en-US" sz="1200">
                <a:latin typeface="Ink Free"/>
                <a:cs typeface="Calibri"/>
              </a:rPr>
              <a:t> kata mas </a:t>
            </a:r>
            <a:r>
              <a:rPr lang="en-US" sz="1200" err="1">
                <a:latin typeface="Ink Free"/>
                <a:cs typeface="Calibri"/>
              </a:rPr>
              <a:t>rian</a:t>
            </a:r>
            <a:r>
              <a:rPr lang="en-US" sz="1200">
                <a:latin typeface="Ink Free"/>
                <a:cs typeface="Calibri"/>
              </a:rPr>
              <a:t>, </a:t>
            </a:r>
            <a:r>
              <a:rPr lang="en-US" sz="1200" err="1">
                <a:latin typeface="Ink Free"/>
                <a:cs typeface="Calibri"/>
              </a:rPr>
              <a:t>kalau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uda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disono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jangan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lupa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skincareee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biar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nanti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uda</a:t>
            </a:r>
            <a:r>
              <a:rPr lang="en-US" sz="1200">
                <a:latin typeface="Ink Free"/>
                <a:cs typeface="Calibri"/>
              </a:rPr>
              <a:t> kayak </a:t>
            </a:r>
            <a:r>
              <a:rPr lang="en-US" sz="1200" err="1">
                <a:latin typeface="Ink Free"/>
                <a:cs typeface="Calibri"/>
              </a:rPr>
              <a:t>incess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popon</a:t>
            </a:r>
            <a:r>
              <a:rPr lang="en-US" sz="1200">
                <a:latin typeface="Ink Free"/>
                <a:cs typeface="Calibri"/>
              </a:rPr>
              <a:t>.. </a:t>
            </a:r>
            <a:r>
              <a:rPr lang="en-US" sz="1200" err="1">
                <a:latin typeface="Ink Free"/>
                <a:cs typeface="Calibri"/>
              </a:rPr>
              <a:t>Ahahha</a:t>
            </a:r>
            <a:r>
              <a:rPr lang="en-US" sz="1200">
                <a:latin typeface="Ink Free"/>
                <a:cs typeface="Calibri"/>
              </a:rPr>
              <a:t>... yang </a:t>
            </a:r>
            <a:r>
              <a:rPr lang="en-US" sz="1200" err="1">
                <a:latin typeface="Ink Free"/>
                <a:cs typeface="Calibri"/>
              </a:rPr>
              <a:t>terbaik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lah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buat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loe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iniii</a:t>
            </a:r>
            <a:r>
              <a:rPr lang="en-US" sz="1200">
                <a:latin typeface="Ink Free"/>
                <a:cs typeface="Calibri"/>
              </a:rPr>
              <a:t>..  </a:t>
            </a:r>
          </a:p>
          <a:p>
            <a:pPr algn="just"/>
            <a:endParaRPr lang="en-US" sz="1200">
              <a:latin typeface="Ink Free"/>
              <a:cs typeface="Calibri"/>
            </a:endParaRPr>
          </a:p>
          <a:p>
            <a:pPr algn="just"/>
            <a:endParaRPr lang="en-US" sz="1200">
              <a:latin typeface="Ink Free"/>
              <a:cs typeface="Calibri"/>
            </a:endParaRPr>
          </a:p>
          <a:p>
            <a:pPr algn="just"/>
            <a:r>
              <a:rPr lang="en-US" sz="1200" err="1">
                <a:latin typeface="Ink Free"/>
                <a:cs typeface="Calibri"/>
              </a:rPr>
              <a:t>kalau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ada</a:t>
            </a:r>
            <a:r>
              <a:rPr lang="en-US" sz="1200">
                <a:latin typeface="Ink Free"/>
                <a:cs typeface="Calibri"/>
              </a:rPr>
              <a:t> yang OK </a:t>
            </a:r>
            <a:r>
              <a:rPr lang="en-US" sz="1200" err="1">
                <a:latin typeface="Ink Free"/>
                <a:cs typeface="Calibri"/>
              </a:rPr>
              <a:t>boleh</a:t>
            </a:r>
            <a:r>
              <a:rPr lang="en-US" sz="1200">
                <a:latin typeface="Ink Free"/>
                <a:cs typeface="Calibri"/>
              </a:rPr>
              <a:t> </a:t>
            </a:r>
            <a:r>
              <a:rPr lang="en-US" sz="1200" err="1">
                <a:latin typeface="Ink Free"/>
                <a:cs typeface="Calibri"/>
              </a:rPr>
              <a:t>lah</a:t>
            </a:r>
            <a:r>
              <a:rPr lang="en-US" sz="1200">
                <a:latin typeface="Ink Free"/>
                <a:cs typeface="Calibri"/>
              </a:rPr>
              <a:t> yah dibagi2... </a:t>
            </a:r>
            <a:r>
              <a:rPr lang="en-US" sz="1200" err="1">
                <a:latin typeface="Ink Free"/>
                <a:cs typeface="Calibri"/>
              </a:rPr>
              <a:t>hahah</a:t>
            </a:r>
            <a:endParaRPr lang="en-US" sz="1200">
              <a:latin typeface="Ink Free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3246F-93DB-4CBE-A052-EFC60D8AEAC2}"/>
              </a:ext>
            </a:extLst>
          </p:cNvPr>
          <p:cNvSpPr txBox="1"/>
          <p:nvPr/>
        </p:nvSpPr>
        <p:spPr>
          <a:xfrm>
            <a:off x="9505167" y="59248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Gabriola"/>
              </a:rPr>
              <a:t>Eddo Tjong</a:t>
            </a: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0A19CE95-DA42-4657-9A9B-07242DE1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3" y="773547"/>
            <a:ext cx="2105025" cy="676275"/>
          </a:xfrm>
          <a:prstGeom prst="rect">
            <a:avLst/>
          </a:prstGeom>
        </p:spPr>
      </p:pic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3A4F894-6A4D-4715-95E1-B6F4994395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3" r="17871" b="-2941"/>
          <a:stretch/>
        </p:blipFill>
        <p:spPr>
          <a:xfrm>
            <a:off x="4181605" y="450644"/>
            <a:ext cx="1679301" cy="146841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3701A97-8991-4B5C-9505-ADD114B6992D}"/>
              </a:ext>
            </a:extLst>
          </p:cNvPr>
          <p:cNvSpPr/>
          <p:nvPr/>
        </p:nvSpPr>
        <p:spPr>
          <a:xfrm>
            <a:off x="3038959" y="911122"/>
            <a:ext cx="845507" cy="396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9AC5DBC-0377-4084-AC26-71CA45FEA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908" y="2108242"/>
            <a:ext cx="4549035" cy="3038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3011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Yg saya segani, heeeharianto</vt:lpstr>
      <vt:lpstr>PowerPoint Presentation</vt:lpstr>
      <vt:lpstr>OOT dikit: Foto barusan itu simulasi Weight Gain ya? :p</vt:lpstr>
      <vt:lpstr>PowerPoint Presentation</vt:lpstr>
      <vt:lpstr>PowerPoint Presentation</vt:lpstr>
      <vt:lpstr>PowerPoint Presentation</vt:lpstr>
      <vt:lpstr>PowerPoint Presentation</vt:lpstr>
      <vt:lpstr>Lapak Claimed</vt:lpstr>
      <vt:lpstr>PowerPoint Presentation</vt:lpstr>
      <vt:lpstr>Tyo</vt:lpstr>
      <vt:lpstr>Tyo,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abi</vt:lpstr>
      <vt:lpstr>PowerPoint Presentation</vt:lpstr>
      <vt:lpstr>"Dua tiga belajar design Kok berani-berani resign?"</vt:lpstr>
      <vt:lpstr>PowerPoint Presentation</vt:lpstr>
      <vt:lpstr>PowerPoint Presentation</vt:lpstr>
      <vt:lpstr>PowerPoint Presentation</vt:lpstr>
      <vt:lpstr>Semua tentang ke-duniawi-an sudah diucapkan di atas, saatnya tentang UKHROWI</vt:lpstr>
      <vt:lpstr>Good Luck Mas Tyo!</vt:lpstr>
      <vt:lpstr>PowerPoint Presentation</vt:lpstr>
      <vt:lpstr>PowerPoint Presentation</vt:lpstr>
    </vt:vector>
  </TitlesOfParts>
  <Company>OT - Morpho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Tyo’s Farewell</dc:title>
  <dc:creator>OKTAVIANI Kartika</dc:creator>
  <cp:revision>90</cp:revision>
  <dcterms:created xsi:type="dcterms:W3CDTF">2021-03-18T10:08:50Z</dcterms:created>
  <dcterms:modified xsi:type="dcterms:W3CDTF">2021-03-22T03:27:49Z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f169f0-5f77-4193-a879-a5b3030a45bd_Enabled">
    <vt:lpwstr>True</vt:lpwstr>
  </property>
  <property fmtid="{D5CDD505-2E9C-101B-9397-08002B2CF9AE}" pid="3" name="MSIP_Label_69f169f0-5f77-4193-a879-a5b3030a45bd_SiteId">
    <vt:lpwstr>7694d41c-5504-43d9-9e40-cb254ad755ec</vt:lpwstr>
  </property>
  <property fmtid="{D5CDD505-2E9C-101B-9397-08002B2CF9AE}" pid="4" name="MSIP_Label_69f169f0-5f77-4193-a879-a5b3030a45bd_Owner">
    <vt:lpwstr>KartiOKT@oberthurcs.com</vt:lpwstr>
  </property>
  <property fmtid="{D5CDD505-2E9C-101B-9397-08002B2CF9AE}" pid="5" name="MSIP_Label_69f169f0-5f77-4193-a879-a5b3030a45bd_SetDate">
    <vt:lpwstr>2021-03-18T10:57:12.9556859Z</vt:lpwstr>
  </property>
  <property fmtid="{D5CDD505-2E9C-101B-9397-08002B2CF9AE}" pid="6" name="MSIP_Label_69f169f0-5f77-4193-a879-a5b3030a45bd_Name">
    <vt:lpwstr>IDEMIA Internal</vt:lpwstr>
  </property>
  <property fmtid="{D5CDD505-2E9C-101B-9397-08002B2CF9AE}" pid="7" name="MSIP_Label_69f169f0-5f77-4193-a879-a5b3030a45bd_Application">
    <vt:lpwstr>Microsoft Azure Information Protection</vt:lpwstr>
  </property>
  <property fmtid="{D5CDD505-2E9C-101B-9397-08002B2CF9AE}" pid="8" name="MSIP_Label_69f169f0-5f77-4193-a879-a5b3030a45bd_ActionId">
    <vt:lpwstr>064b70e4-e994-400c-9b82-a123f6bbe55c</vt:lpwstr>
  </property>
  <property fmtid="{D5CDD505-2E9C-101B-9397-08002B2CF9AE}" pid="9" name="MSIP_Label_69f169f0-5f77-4193-a879-a5b3030a45bd_Extended_MSFT_Method">
    <vt:lpwstr>Automatic</vt:lpwstr>
  </property>
  <property fmtid="{D5CDD505-2E9C-101B-9397-08002B2CF9AE}" pid="10" name="Sensitivity">
    <vt:lpwstr>IDEMIA Internal</vt:lpwstr>
  </property>
</Properties>
</file>